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4"/>
  </p:sldMasterIdLst>
  <p:notesMasterIdLst>
    <p:notesMasterId r:id="rId44"/>
  </p:notesMasterIdLst>
  <p:sldIdLst>
    <p:sldId id="256" r:id="rId5"/>
    <p:sldId id="328" r:id="rId6"/>
    <p:sldId id="261" r:id="rId7"/>
    <p:sldId id="265" r:id="rId8"/>
    <p:sldId id="315" r:id="rId9"/>
    <p:sldId id="331" r:id="rId10"/>
    <p:sldId id="332" r:id="rId11"/>
    <p:sldId id="350" r:id="rId12"/>
    <p:sldId id="274" r:id="rId13"/>
    <p:sldId id="333" r:id="rId14"/>
    <p:sldId id="260" r:id="rId15"/>
    <p:sldId id="313" r:id="rId16"/>
    <p:sldId id="334" r:id="rId17"/>
    <p:sldId id="329" r:id="rId18"/>
    <p:sldId id="342" r:id="rId19"/>
    <p:sldId id="355" r:id="rId20"/>
    <p:sldId id="356" r:id="rId21"/>
    <p:sldId id="335" r:id="rId22"/>
    <p:sldId id="320" r:id="rId23"/>
    <p:sldId id="321" r:id="rId24"/>
    <p:sldId id="336" r:id="rId25"/>
    <p:sldId id="322" r:id="rId26"/>
    <p:sldId id="337" r:id="rId27"/>
    <p:sldId id="323" r:id="rId28"/>
    <p:sldId id="324" r:id="rId29"/>
    <p:sldId id="325" r:id="rId30"/>
    <p:sldId id="338" r:id="rId31"/>
    <p:sldId id="341" r:id="rId32"/>
    <p:sldId id="345" r:id="rId33"/>
    <p:sldId id="344" r:id="rId34"/>
    <p:sldId id="349" r:id="rId35"/>
    <p:sldId id="346" r:id="rId36"/>
    <p:sldId id="347" r:id="rId37"/>
    <p:sldId id="348" r:id="rId38"/>
    <p:sldId id="339" r:id="rId39"/>
    <p:sldId id="327" r:id="rId40"/>
    <p:sldId id="340" r:id="rId41"/>
    <p:sldId id="357" r:id="rId42"/>
    <p:sldId id="284" r:id="rId43"/>
  </p:sldIdLst>
  <p:sldSz cx="9144000" cy="5143500" type="screen16x9"/>
  <p:notesSz cx="6858000" cy="9144000"/>
  <p:embeddedFontLst>
    <p:embeddedFont>
      <p:font typeface="Advent Pro" panose="02020500000000000000" charset="0"/>
      <p:regular r:id="rId45"/>
      <p:bold r:id="rId46"/>
    </p:embeddedFont>
    <p:embeddedFont>
      <p:font typeface="Coiny" panose="02020500000000000000" charset="0"/>
      <p:regular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  <p:embeddedFont>
      <p:font typeface="微軟正黑體" panose="020B0604030504040204" pitchFamily="34" charset="-120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48">
          <p15:clr>
            <a:srgbClr val="9AA0A6"/>
          </p15:clr>
        </p15:guide>
        <p15:guide id="3" pos="5311">
          <p15:clr>
            <a:srgbClr val="9AA0A6"/>
          </p15:clr>
        </p15:guide>
        <p15:guide id="4" orient="horz" pos="2897">
          <p15:clr>
            <a:srgbClr val="9AA0A6"/>
          </p15:clr>
        </p15:guide>
        <p15:guide id="5" orient="horz" pos="346">
          <p15:clr>
            <a:srgbClr val="9AA0A6"/>
          </p15:clr>
        </p15:guide>
        <p15:guide id="6" pos="44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E138A2-6321-46BE-8C11-44BEAEA591D8}" v="24" dt="2021-12-27T13:49:36.663"/>
  </p1510:revLst>
</p1510:revInfo>
</file>

<file path=ppt/tableStyles.xml><?xml version="1.0" encoding="utf-8"?>
<a:tblStyleLst xmlns:a="http://schemas.openxmlformats.org/drawingml/2006/main" def="{459347E2-EBE5-49A4-B205-F33FBD8A5A5D}">
  <a:tblStyle styleId="{459347E2-EBE5-49A4-B205-F33FBD8A5A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464" y="40"/>
      </p:cViewPr>
      <p:guideLst>
        <p:guide orient="horz" pos="1620"/>
        <p:guide pos="2848"/>
        <p:guide pos="5311"/>
        <p:guide orient="horz" pos="2897"/>
        <p:guide orient="horz" pos="346"/>
        <p:guide pos="4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b9affe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b9affe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402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560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b9affe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b9affe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15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95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081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383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795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b9affe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b9affe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180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448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b5a0b769d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b5a0b769d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192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968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b9affe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b9affe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184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上面是屬性 下面是方法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63805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b9affe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b9affe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9812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8262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043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045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b9affe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b9affe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3795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3993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若還沒有帳號可先進行註冊</a:t>
            </a:r>
            <a:r>
              <a:rPr lang="en-US" altLang="zh-TW" dirty="0"/>
              <a:t>(</a:t>
            </a:r>
            <a:r>
              <a:rPr lang="zh-TW" altLang="en-US" dirty="0"/>
              <a:t>下圖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3485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b9affe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b9affe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註冊畫面所填的資料會更新</a:t>
            </a:r>
            <a:r>
              <a:rPr lang="en-US" altLang="zh-TW" dirty="0"/>
              <a:t>(?)</a:t>
            </a:r>
            <a:r>
              <a:rPr lang="zh-TW" altLang="en-US" dirty="0"/>
              <a:t>至個人檔案內容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51829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若沒有在個人檔案內新增偏好也可在下頁的篩選條件中進行設定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30241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5526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8397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2281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b9affe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b9affe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7620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6791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b9affe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b9affe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8007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7697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6ba8e432a2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6ba8e432a2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6b9affecee_0_31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6b9affecee_0_31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470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703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b9affe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b9affe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091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6b9affecee_0_32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6b9affecee_0_32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214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6b9affecee_0_32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6b9affecee_0_32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9600" y="762775"/>
            <a:ext cx="3618000" cy="24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9600" y="3372625"/>
            <a:ext cx="3618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6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692175" y="631525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ubTitle" idx="1"/>
          </p:nvPr>
        </p:nvSpPr>
        <p:spPr>
          <a:xfrm>
            <a:off x="692175" y="1387225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ubTitle" idx="2"/>
          </p:nvPr>
        </p:nvSpPr>
        <p:spPr>
          <a:xfrm>
            <a:off x="5653977" y="3418588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 idx="3"/>
          </p:nvPr>
        </p:nvSpPr>
        <p:spPr>
          <a:xfrm>
            <a:off x="5653975" y="2662888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7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859238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859238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title" idx="2"/>
          </p:nvPr>
        </p:nvSpPr>
        <p:spPr>
          <a:xfrm>
            <a:off x="859238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3"/>
          </p:nvPr>
        </p:nvSpPr>
        <p:spPr>
          <a:xfrm>
            <a:off x="859238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title" idx="4"/>
          </p:nvPr>
        </p:nvSpPr>
        <p:spPr>
          <a:xfrm>
            <a:off x="5861657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5"/>
          </p:nvPr>
        </p:nvSpPr>
        <p:spPr>
          <a:xfrm>
            <a:off x="5861657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title" idx="6"/>
          </p:nvPr>
        </p:nvSpPr>
        <p:spPr>
          <a:xfrm>
            <a:off x="5861657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7"/>
          </p:nvPr>
        </p:nvSpPr>
        <p:spPr>
          <a:xfrm>
            <a:off x="5861657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07" name="Google Shape;107;p22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6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10" name="Google Shape;110;p23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23"/>
          <p:cNvSpPr txBox="1">
            <a:spLocks noGrp="1"/>
          </p:cNvSpPr>
          <p:nvPr>
            <p:ph type="title" idx="2"/>
          </p:nvPr>
        </p:nvSpPr>
        <p:spPr>
          <a:xfrm>
            <a:off x="5007425" y="13563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1"/>
          </p:nvPr>
        </p:nvSpPr>
        <p:spPr>
          <a:xfrm>
            <a:off x="5007425" y="176389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title" idx="3"/>
          </p:nvPr>
        </p:nvSpPr>
        <p:spPr>
          <a:xfrm>
            <a:off x="5007425" y="212730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4"/>
          </p:nvPr>
        </p:nvSpPr>
        <p:spPr>
          <a:xfrm>
            <a:off x="5007425" y="253484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 idx="5"/>
          </p:nvPr>
        </p:nvSpPr>
        <p:spPr>
          <a:xfrm>
            <a:off x="5007425" y="2898238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6"/>
          </p:nvPr>
        </p:nvSpPr>
        <p:spPr>
          <a:xfrm>
            <a:off x="5007425" y="3295973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title" idx="7"/>
          </p:nvPr>
        </p:nvSpPr>
        <p:spPr>
          <a:xfrm>
            <a:off x="5007425" y="36635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ubTitle" idx="8"/>
          </p:nvPr>
        </p:nvSpPr>
        <p:spPr>
          <a:xfrm>
            <a:off x="5007425" y="4057100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0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 hasCustomPrompt="1"/>
          </p:nvPr>
        </p:nvSpPr>
        <p:spPr>
          <a:xfrm>
            <a:off x="2374200" y="1186650"/>
            <a:ext cx="4395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2374200" y="3073950"/>
            <a:ext cx="439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xfrm>
            <a:off x="854275" y="1242775"/>
            <a:ext cx="3158700" cy="15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854250" y="2774825"/>
            <a:ext cx="31587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SECTION_TITLE_AND_DESCRIPTION_1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title"/>
          </p:nvPr>
        </p:nvSpPr>
        <p:spPr>
          <a:xfrm>
            <a:off x="1167625" y="2881600"/>
            <a:ext cx="18696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1167625" y="35263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title" idx="2"/>
          </p:nvPr>
        </p:nvSpPr>
        <p:spPr>
          <a:xfrm>
            <a:off x="3637201" y="2881600"/>
            <a:ext cx="18696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subTitle" idx="3"/>
          </p:nvPr>
        </p:nvSpPr>
        <p:spPr>
          <a:xfrm>
            <a:off x="3637201" y="35263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title" idx="4"/>
          </p:nvPr>
        </p:nvSpPr>
        <p:spPr>
          <a:xfrm>
            <a:off x="6106776" y="2881600"/>
            <a:ext cx="18696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ubTitle" idx="5"/>
          </p:nvPr>
        </p:nvSpPr>
        <p:spPr>
          <a:xfrm>
            <a:off x="6106776" y="35263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43" name="Google Shape;143;p28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9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>
            <a:spLocks noGrp="1"/>
          </p:cNvSpPr>
          <p:nvPr>
            <p:ph type="title"/>
          </p:nvPr>
        </p:nvSpPr>
        <p:spPr>
          <a:xfrm>
            <a:off x="1167625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1167625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title" idx="2"/>
          </p:nvPr>
        </p:nvSpPr>
        <p:spPr>
          <a:xfrm>
            <a:off x="3637201" y="30507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ubTitle" idx="3"/>
          </p:nvPr>
        </p:nvSpPr>
        <p:spPr>
          <a:xfrm>
            <a:off x="3637201" y="36025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title" idx="4"/>
          </p:nvPr>
        </p:nvSpPr>
        <p:spPr>
          <a:xfrm>
            <a:off x="6106776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subTitle" idx="5"/>
          </p:nvPr>
        </p:nvSpPr>
        <p:spPr>
          <a:xfrm>
            <a:off x="6106776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52" name="Google Shape;152;p2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8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1673525" y="21851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subTitle" idx="1"/>
          </p:nvPr>
        </p:nvSpPr>
        <p:spPr>
          <a:xfrm>
            <a:off x="1673525" y="27866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title" idx="2"/>
          </p:nvPr>
        </p:nvSpPr>
        <p:spPr>
          <a:xfrm>
            <a:off x="5753026" y="10013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subTitle" idx="3"/>
          </p:nvPr>
        </p:nvSpPr>
        <p:spPr>
          <a:xfrm>
            <a:off x="5753025" y="16028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title" idx="4"/>
          </p:nvPr>
        </p:nvSpPr>
        <p:spPr>
          <a:xfrm>
            <a:off x="5753026" y="33947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subTitle" idx="5"/>
          </p:nvPr>
        </p:nvSpPr>
        <p:spPr>
          <a:xfrm>
            <a:off x="5753025" y="39962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7"/>
          </p:nvPr>
        </p:nvSpPr>
        <p:spPr>
          <a:xfrm>
            <a:off x="1670725" y="10013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ubTitle" idx="8"/>
          </p:nvPr>
        </p:nvSpPr>
        <p:spPr>
          <a:xfrm>
            <a:off x="1670725" y="16028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title" idx="9"/>
          </p:nvPr>
        </p:nvSpPr>
        <p:spPr>
          <a:xfrm>
            <a:off x="1670726" y="33947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subTitle" idx="13"/>
          </p:nvPr>
        </p:nvSpPr>
        <p:spPr>
          <a:xfrm>
            <a:off x="1670725" y="39962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title" idx="14"/>
          </p:nvPr>
        </p:nvSpPr>
        <p:spPr>
          <a:xfrm>
            <a:off x="5756872" y="21851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15"/>
          </p:nvPr>
        </p:nvSpPr>
        <p:spPr>
          <a:xfrm>
            <a:off x="5756870" y="27866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2" name="Google Shape;182;p31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5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4846475" y="1698363"/>
            <a:ext cx="3411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subTitle" idx="1"/>
          </p:nvPr>
        </p:nvSpPr>
        <p:spPr>
          <a:xfrm>
            <a:off x="4846475" y="2435763"/>
            <a:ext cx="34113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title" idx="2"/>
          </p:nvPr>
        </p:nvSpPr>
        <p:spPr>
          <a:xfrm>
            <a:off x="3484850" y="1388875"/>
            <a:ext cx="49236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subTitle" idx="1"/>
          </p:nvPr>
        </p:nvSpPr>
        <p:spPr>
          <a:xfrm>
            <a:off x="34848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95" name="Google Shape;195;p3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34"/>
          <p:cNvSpPr txBox="1">
            <a:spLocks noGrp="1"/>
          </p:cNvSpPr>
          <p:nvPr>
            <p:ph type="subTitle" idx="3"/>
          </p:nvPr>
        </p:nvSpPr>
        <p:spPr>
          <a:xfrm>
            <a:off x="59466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5347800" y="2174900"/>
            <a:ext cx="3083100" cy="11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347800" y="337262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347800" y="126237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>
            <a:spLocks noGrp="1"/>
          </p:cNvSpPr>
          <p:nvPr>
            <p:ph type="title" hasCustomPrompt="1"/>
          </p:nvPr>
        </p:nvSpPr>
        <p:spPr>
          <a:xfrm>
            <a:off x="4368875" y="460725"/>
            <a:ext cx="4049400" cy="10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35"/>
          <p:cNvSpPr txBox="1">
            <a:spLocks noGrp="1"/>
          </p:cNvSpPr>
          <p:nvPr>
            <p:ph type="subTitle" idx="1"/>
          </p:nvPr>
        </p:nvSpPr>
        <p:spPr>
          <a:xfrm>
            <a:off x="4368875" y="14122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5"/>
          <p:cNvSpPr txBox="1">
            <a:spLocks noGrp="1"/>
          </p:cNvSpPr>
          <p:nvPr>
            <p:ph type="title" idx="2" hasCustomPrompt="1"/>
          </p:nvPr>
        </p:nvSpPr>
        <p:spPr>
          <a:xfrm>
            <a:off x="4368875" y="16630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35"/>
          <p:cNvSpPr txBox="1">
            <a:spLocks noGrp="1"/>
          </p:cNvSpPr>
          <p:nvPr>
            <p:ph type="subTitle" idx="3"/>
          </p:nvPr>
        </p:nvSpPr>
        <p:spPr>
          <a:xfrm>
            <a:off x="4368875" y="27313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title" idx="4" hasCustomPrompt="1"/>
          </p:nvPr>
        </p:nvSpPr>
        <p:spPr>
          <a:xfrm>
            <a:off x="4368875" y="29827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35"/>
          <p:cNvSpPr txBox="1">
            <a:spLocks noGrp="1"/>
          </p:cNvSpPr>
          <p:nvPr>
            <p:ph type="subTitle" idx="5"/>
          </p:nvPr>
        </p:nvSpPr>
        <p:spPr>
          <a:xfrm>
            <a:off x="4368875" y="40510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4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title" hasCustomPrompt="1"/>
          </p:nvPr>
        </p:nvSpPr>
        <p:spPr>
          <a:xfrm>
            <a:off x="70917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6" name="Google Shape;206;p36"/>
          <p:cNvSpPr txBox="1">
            <a:spLocks noGrp="1"/>
          </p:cNvSpPr>
          <p:nvPr>
            <p:ph type="title" idx="2" hasCustomPrompt="1"/>
          </p:nvPr>
        </p:nvSpPr>
        <p:spPr>
          <a:xfrm>
            <a:off x="269100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3" hasCustomPrompt="1"/>
          </p:nvPr>
        </p:nvSpPr>
        <p:spPr>
          <a:xfrm>
            <a:off x="467282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8" name="Google Shape;208;p36"/>
          <p:cNvSpPr txBox="1">
            <a:spLocks noGrp="1"/>
          </p:cNvSpPr>
          <p:nvPr>
            <p:ph type="subTitle" idx="1"/>
          </p:nvPr>
        </p:nvSpPr>
        <p:spPr>
          <a:xfrm>
            <a:off x="70916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6"/>
          <p:cNvSpPr txBox="1">
            <a:spLocks noGrp="1"/>
          </p:cNvSpPr>
          <p:nvPr>
            <p:ph type="subTitle" idx="4"/>
          </p:nvPr>
        </p:nvSpPr>
        <p:spPr>
          <a:xfrm>
            <a:off x="269098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6"/>
          <p:cNvSpPr txBox="1">
            <a:spLocks noGrp="1"/>
          </p:cNvSpPr>
          <p:nvPr>
            <p:ph type="subTitle" idx="5"/>
          </p:nvPr>
        </p:nvSpPr>
        <p:spPr>
          <a:xfrm>
            <a:off x="467281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title" idx="6" hasCustomPrompt="1"/>
          </p:nvPr>
        </p:nvSpPr>
        <p:spPr>
          <a:xfrm>
            <a:off x="665465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7"/>
          </p:nvPr>
        </p:nvSpPr>
        <p:spPr>
          <a:xfrm>
            <a:off x="665463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14" name="Google Shape;214;p3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5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title" hasCustomPrompt="1"/>
          </p:nvPr>
        </p:nvSpPr>
        <p:spPr>
          <a:xfrm>
            <a:off x="1057550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7" name="Google Shape;217;p37"/>
          <p:cNvSpPr txBox="1">
            <a:spLocks noGrp="1"/>
          </p:cNvSpPr>
          <p:nvPr>
            <p:ph type="title" idx="2" hasCustomPrompt="1"/>
          </p:nvPr>
        </p:nvSpPr>
        <p:spPr>
          <a:xfrm>
            <a:off x="3644375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10575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subTitle" idx="3"/>
          </p:nvPr>
        </p:nvSpPr>
        <p:spPr>
          <a:xfrm>
            <a:off x="3644375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subTitle" idx="4"/>
          </p:nvPr>
        </p:nvSpPr>
        <p:spPr>
          <a:xfrm>
            <a:off x="104500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subTitle" idx="5"/>
          </p:nvPr>
        </p:nvSpPr>
        <p:spPr>
          <a:xfrm>
            <a:off x="3644375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title" idx="6" hasCustomPrompt="1"/>
          </p:nvPr>
        </p:nvSpPr>
        <p:spPr>
          <a:xfrm>
            <a:off x="6318700" y="1378550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23" name="Google Shape;223;p37"/>
          <p:cNvSpPr txBox="1">
            <a:spLocks noGrp="1"/>
          </p:cNvSpPr>
          <p:nvPr>
            <p:ph type="subTitle" idx="7"/>
          </p:nvPr>
        </p:nvSpPr>
        <p:spPr>
          <a:xfrm>
            <a:off x="63187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type="subTitle" idx="8"/>
          </p:nvPr>
        </p:nvSpPr>
        <p:spPr>
          <a:xfrm>
            <a:off x="631875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7"/>
          <p:cNvSpPr txBox="1">
            <a:spLocks noGrp="1"/>
          </p:cNvSpPr>
          <p:nvPr>
            <p:ph type="title" idx="9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26" name="Google Shape;226;p3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>
            <a:spLocks noGrp="1"/>
          </p:cNvSpPr>
          <p:nvPr>
            <p:ph type="ctrTitle"/>
          </p:nvPr>
        </p:nvSpPr>
        <p:spPr>
          <a:xfrm>
            <a:off x="726575" y="1979350"/>
            <a:ext cx="3149100" cy="12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subTitle" idx="1"/>
          </p:nvPr>
        </p:nvSpPr>
        <p:spPr>
          <a:xfrm>
            <a:off x="726575" y="325002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title" idx="2" hasCustomPrompt="1"/>
          </p:nvPr>
        </p:nvSpPr>
        <p:spPr>
          <a:xfrm>
            <a:off x="726575" y="113977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ONE_COLUMN_TEXT_1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>
            <a:spLocks noGrp="1"/>
          </p:cNvSpPr>
          <p:nvPr>
            <p:ph type="title"/>
          </p:nvPr>
        </p:nvSpPr>
        <p:spPr>
          <a:xfrm>
            <a:off x="796050" y="775250"/>
            <a:ext cx="7551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33" name="Google Shape;233;p39"/>
          <p:cNvCxnSpPr/>
          <p:nvPr/>
        </p:nvCxnSpPr>
        <p:spPr>
          <a:xfrm>
            <a:off x="4309800" y="159770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39"/>
          <p:cNvSpPr txBox="1">
            <a:spLocks noGrp="1"/>
          </p:cNvSpPr>
          <p:nvPr>
            <p:ph type="subTitle" idx="1"/>
          </p:nvPr>
        </p:nvSpPr>
        <p:spPr>
          <a:xfrm>
            <a:off x="2669850" y="1791275"/>
            <a:ext cx="3804300" cy="11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5" name="Google Shape;235;p39"/>
          <p:cNvSpPr txBox="1"/>
          <p:nvPr/>
        </p:nvSpPr>
        <p:spPr>
          <a:xfrm>
            <a:off x="3017400" y="3530325"/>
            <a:ext cx="31092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000" b="1">
                <a:solidFill>
                  <a:srgbClr val="00054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000" b="1">
                <a:solidFill>
                  <a:srgbClr val="00054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000" b="1">
                <a:solidFill>
                  <a:srgbClr val="00054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 and illustrations by </a:t>
            </a:r>
            <a:r>
              <a:rPr lang="en" sz="1000" b="1">
                <a:solidFill>
                  <a:srgbClr val="00054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000" b="1">
              <a:solidFill>
                <a:srgbClr val="00054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10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713225" y="1374600"/>
            <a:ext cx="4450800" cy="23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7200"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719850" y="1550350"/>
            <a:ext cx="38217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"/>
              <a:buNone/>
              <a:defRPr sz="22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719850" y="2187075"/>
            <a:ext cx="3821700" cy="21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1186513" y="1874275"/>
            <a:ext cx="1604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1"/>
          </p:nvPr>
        </p:nvSpPr>
        <p:spPr>
          <a:xfrm>
            <a:off x="1186513" y="3291775"/>
            <a:ext cx="1604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2"/>
          </p:nvPr>
        </p:nvSpPr>
        <p:spPr>
          <a:xfrm>
            <a:off x="2908602" y="1874275"/>
            <a:ext cx="1604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3"/>
          </p:nvPr>
        </p:nvSpPr>
        <p:spPr>
          <a:xfrm>
            <a:off x="2908602" y="3291775"/>
            <a:ext cx="1604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4"/>
          </p:nvPr>
        </p:nvSpPr>
        <p:spPr>
          <a:xfrm>
            <a:off x="4630692" y="1874275"/>
            <a:ext cx="1604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subTitle" idx="5"/>
          </p:nvPr>
        </p:nvSpPr>
        <p:spPr>
          <a:xfrm>
            <a:off x="4630692" y="3291775"/>
            <a:ext cx="1604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6"/>
          </p:nvPr>
        </p:nvSpPr>
        <p:spPr>
          <a:xfrm>
            <a:off x="6352782" y="1874275"/>
            <a:ext cx="1604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7"/>
          </p:nvPr>
        </p:nvSpPr>
        <p:spPr>
          <a:xfrm>
            <a:off x="6352782" y="3291775"/>
            <a:ext cx="1604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8" hasCustomPrompt="1"/>
          </p:nvPr>
        </p:nvSpPr>
        <p:spPr>
          <a:xfrm>
            <a:off x="955525" y="1057000"/>
            <a:ext cx="2066700" cy="1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9" hasCustomPrompt="1"/>
          </p:nvPr>
        </p:nvSpPr>
        <p:spPr>
          <a:xfrm>
            <a:off x="2677600" y="1057000"/>
            <a:ext cx="2066700" cy="1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13" hasCustomPrompt="1"/>
          </p:nvPr>
        </p:nvSpPr>
        <p:spPr>
          <a:xfrm>
            <a:off x="4399700" y="1057000"/>
            <a:ext cx="2066700" cy="1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14" hasCustomPrompt="1"/>
          </p:nvPr>
        </p:nvSpPr>
        <p:spPr>
          <a:xfrm>
            <a:off x="6121775" y="1057000"/>
            <a:ext cx="2066700" cy="1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1871700" y="3005750"/>
            <a:ext cx="3135000" cy="20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3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713225" y="1321900"/>
            <a:ext cx="4120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713225" y="2165000"/>
            <a:ext cx="4120800" cy="16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72" name="Google Shape;72;p18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8"/>
          <p:cNvSpPr txBox="1">
            <a:spLocks noGrp="1"/>
          </p:cNvSpPr>
          <p:nvPr>
            <p:ph type="subTitle" idx="1"/>
          </p:nvPr>
        </p:nvSpPr>
        <p:spPr>
          <a:xfrm>
            <a:off x="2976000" y="3623075"/>
            <a:ext cx="3192000" cy="9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60" r:id="rId6"/>
    <p:sldLayoutId id="2147483661" r:id="rId7"/>
    <p:sldLayoutId id="2147483662" r:id="rId8"/>
    <p:sldLayoutId id="2147483664" r:id="rId9"/>
    <p:sldLayoutId id="2147483666" r:id="rId10"/>
    <p:sldLayoutId id="2147483668" r:id="rId11"/>
    <p:sldLayoutId id="2147483669" r:id="rId12"/>
    <p:sldLayoutId id="2147483671" r:id="rId13"/>
    <p:sldLayoutId id="2147483673" r:id="rId14"/>
    <p:sldLayoutId id="2147483674" r:id="rId15"/>
    <p:sldLayoutId id="2147483675" r:id="rId16"/>
    <p:sldLayoutId id="2147483677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96" r:id="rId23"/>
    <p:sldLayoutId id="2147483697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z4ypPVtgLXUTCBAdGrho5Wa-WsXWMA5n/view?usp=sharing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46"/>
          <p:cNvGrpSpPr/>
          <p:nvPr/>
        </p:nvGrpSpPr>
        <p:grpSpPr>
          <a:xfrm>
            <a:off x="4020093" y="607663"/>
            <a:ext cx="5065148" cy="3795451"/>
            <a:chOff x="936525" y="238100"/>
            <a:chExt cx="5319975" cy="3986400"/>
          </a:xfrm>
        </p:grpSpPr>
        <p:sp>
          <p:nvSpPr>
            <p:cNvPr id="255" name="Google Shape;255;p46"/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6"/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6"/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6"/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6"/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46"/>
          <p:cNvSpPr txBox="1">
            <a:spLocks noGrp="1"/>
          </p:cNvSpPr>
          <p:nvPr>
            <p:ph type="ctrTitle"/>
          </p:nvPr>
        </p:nvSpPr>
        <p:spPr>
          <a:xfrm>
            <a:off x="455984" y="648657"/>
            <a:ext cx="3618000" cy="24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000" dirty="0">
                <a:latin typeface="微軟正黑體"/>
                <a:ea typeface="微軟正黑體"/>
              </a:rPr>
              <a:t>等下吃什麼</a:t>
            </a:r>
          </a:p>
        </p:txBody>
      </p:sp>
      <p:sp>
        <p:nvSpPr>
          <p:cNvPr id="261" name="Google Shape;261;p46"/>
          <p:cNvSpPr txBox="1">
            <a:spLocks noGrp="1"/>
          </p:cNvSpPr>
          <p:nvPr>
            <p:ph type="subTitle" idx="1"/>
          </p:nvPr>
        </p:nvSpPr>
        <p:spPr>
          <a:xfrm>
            <a:off x="523086" y="3760942"/>
            <a:ext cx="5406066" cy="12738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第五組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500" b="1" dirty="0">
                <a:latin typeface="微軟正黑體"/>
                <a:ea typeface="微軟正黑體"/>
              </a:rPr>
              <a:t>組員：張珮君、呂紹勳、鄧蘋珊、許琇喬、林悅如</a:t>
            </a:r>
            <a:endParaRPr lang="en-US" altLang="zh-TW" sz="1500" b="1" dirty="0">
              <a:latin typeface="微軟正黑體"/>
              <a:ea typeface="微軟正黑體"/>
            </a:endParaRPr>
          </a:p>
          <a:p>
            <a:pPr marL="0" indent="0">
              <a:lnSpc>
                <a:spcPct val="150000"/>
              </a:lnSpc>
            </a:pPr>
            <a:r>
              <a:rPr lang="zh-TW" altLang="en-US" sz="1500" b="1" dirty="0">
                <a:latin typeface="微軟正黑體"/>
                <a:ea typeface="微軟正黑體"/>
              </a:rPr>
              <a:t>指導老師 </a:t>
            </a:r>
            <a:r>
              <a:rPr lang="en-US" altLang="zh-TW" sz="1500" b="1" dirty="0">
                <a:latin typeface="微軟正黑體"/>
                <a:ea typeface="微軟正黑體"/>
              </a:rPr>
              <a:t>:</a:t>
            </a:r>
            <a:r>
              <a:rPr lang="zh-TW" altLang="en-US" sz="1500" b="1" dirty="0">
                <a:latin typeface="微軟正黑體"/>
                <a:ea typeface="微軟正黑體"/>
              </a:rPr>
              <a:t> 黃文楨 教授</a:t>
            </a:r>
          </a:p>
        </p:txBody>
      </p:sp>
      <p:grpSp>
        <p:nvGrpSpPr>
          <p:cNvPr id="263" name="Google Shape;263;p46"/>
          <p:cNvGrpSpPr/>
          <p:nvPr/>
        </p:nvGrpSpPr>
        <p:grpSpPr>
          <a:xfrm>
            <a:off x="4760184" y="632680"/>
            <a:ext cx="4717227" cy="4962536"/>
            <a:chOff x="1713850" y="264375"/>
            <a:chExt cx="4954550" cy="5212200"/>
          </a:xfrm>
        </p:grpSpPr>
        <p:sp>
          <p:nvSpPr>
            <p:cNvPr id="264" name="Google Shape;264;p46"/>
            <p:cNvSpPr/>
            <p:nvPr/>
          </p:nvSpPr>
          <p:spPr>
            <a:xfrm>
              <a:off x="2555400" y="2170725"/>
              <a:ext cx="694500" cy="332500"/>
            </a:xfrm>
            <a:custGeom>
              <a:avLst/>
              <a:gdLst/>
              <a:ahLst/>
              <a:cxnLst/>
              <a:rect l="l" t="t" r="r" b="b"/>
              <a:pathLst>
                <a:path w="27780" h="13300" extrusionOk="0">
                  <a:moveTo>
                    <a:pt x="21074" y="0"/>
                  </a:moveTo>
                  <a:lnTo>
                    <a:pt x="1" y="1924"/>
                  </a:lnTo>
                  <a:cubicBezTo>
                    <a:pt x="3646" y="8936"/>
                    <a:pt x="10884" y="13299"/>
                    <a:pt x="18732" y="13299"/>
                  </a:cubicBezTo>
                  <a:cubicBezTo>
                    <a:pt x="19059" y="13299"/>
                    <a:pt x="19387" y="13292"/>
                    <a:pt x="19716" y="13277"/>
                  </a:cubicBezTo>
                  <a:lnTo>
                    <a:pt x="27780" y="12901"/>
                  </a:lnTo>
                  <a:lnTo>
                    <a:pt x="210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6"/>
            <p:cNvSpPr/>
            <p:nvPr/>
          </p:nvSpPr>
          <p:spPr>
            <a:xfrm>
              <a:off x="2712825" y="2473500"/>
              <a:ext cx="694475" cy="332500"/>
            </a:xfrm>
            <a:custGeom>
              <a:avLst/>
              <a:gdLst/>
              <a:ahLst/>
              <a:cxnLst/>
              <a:rect l="l" t="t" r="r" b="b"/>
              <a:pathLst>
                <a:path w="27779" h="13300" extrusionOk="0">
                  <a:moveTo>
                    <a:pt x="21072" y="1"/>
                  </a:moveTo>
                  <a:lnTo>
                    <a:pt x="0" y="1924"/>
                  </a:lnTo>
                  <a:cubicBezTo>
                    <a:pt x="3644" y="8936"/>
                    <a:pt x="10882" y="13300"/>
                    <a:pt x="18731" y="13300"/>
                  </a:cubicBezTo>
                  <a:cubicBezTo>
                    <a:pt x="19058" y="13300"/>
                    <a:pt x="19386" y="13292"/>
                    <a:pt x="19714" y="13277"/>
                  </a:cubicBezTo>
                  <a:lnTo>
                    <a:pt x="27778" y="12903"/>
                  </a:lnTo>
                  <a:lnTo>
                    <a:pt x="2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6"/>
            <p:cNvSpPr/>
            <p:nvPr/>
          </p:nvSpPr>
          <p:spPr>
            <a:xfrm>
              <a:off x="3029050" y="3016525"/>
              <a:ext cx="596800" cy="352825"/>
            </a:xfrm>
            <a:custGeom>
              <a:avLst/>
              <a:gdLst/>
              <a:ahLst/>
              <a:cxnLst/>
              <a:rect l="l" t="t" r="r" b="b"/>
              <a:pathLst>
                <a:path w="23872" h="14113" extrusionOk="0">
                  <a:moveTo>
                    <a:pt x="19714" y="1"/>
                  </a:moveTo>
                  <a:lnTo>
                    <a:pt x="0" y="10249"/>
                  </a:lnTo>
                  <a:cubicBezTo>
                    <a:pt x="2423" y="12780"/>
                    <a:pt x="5714" y="14113"/>
                    <a:pt x="9052" y="14113"/>
                  </a:cubicBezTo>
                  <a:cubicBezTo>
                    <a:pt x="11016" y="14113"/>
                    <a:pt x="12997" y="13651"/>
                    <a:pt x="14826" y="12700"/>
                  </a:cubicBezTo>
                  <a:lnTo>
                    <a:pt x="23872" y="7999"/>
                  </a:lnTo>
                  <a:lnTo>
                    <a:pt x="197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6"/>
            <p:cNvSpPr/>
            <p:nvPr/>
          </p:nvSpPr>
          <p:spPr>
            <a:xfrm>
              <a:off x="3560800" y="2996475"/>
              <a:ext cx="1775175" cy="1111100"/>
            </a:xfrm>
            <a:custGeom>
              <a:avLst/>
              <a:gdLst/>
              <a:ahLst/>
              <a:cxnLst/>
              <a:rect l="l" t="t" r="r" b="b"/>
              <a:pathLst>
                <a:path w="71007" h="44444" extrusionOk="0">
                  <a:moveTo>
                    <a:pt x="65944" y="0"/>
                  </a:moveTo>
                  <a:lnTo>
                    <a:pt x="1" y="34278"/>
                  </a:lnTo>
                  <a:lnTo>
                    <a:pt x="2857" y="39771"/>
                  </a:lnTo>
                  <a:cubicBezTo>
                    <a:pt x="4401" y="42741"/>
                    <a:pt x="7424" y="44443"/>
                    <a:pt x="10556" y="44443"/>
                  </a:cubicBezTo>
                  <a:cubicBezTo>
                    <a:pt x="11903" y="44443"/>
                    <a:pt x="13269" y="44129"/>
                    <a:pt x="14547" y="43465"/>
                  </a:cubicBezTo>
                  <a:lnTo>
                    <a:pt x="65105" y="17184"/>
                  </a:lnTo>
                  <a:cubicBezTo>
                    <a:pt x="69354" y="14976"/>
                    <a:pt x="71007" y="9743"/>
                    <a:pt x="68799" y="5494"/>
                  </a:cubicBezTo>
                  <a:lnTo>
                    <a:pt x="659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6"/>
            <p:cNvSpPr/>
            <p:nvPr/>
          </p:nvSpPr>
          <p:spPr>
            <a:xfrm>
              <a:off x="2287850" y="547325"/>
              <a:ext cx="2921650" cy="3305875"/>
            </a:xfrm>
            <a:custGeom>
              <a:avLst/>
              <a:gdLst/>
              <a:ahLst/>
              <a:cxnLst/>
              <a:rect l="l" t="t" r="r" b="b"/>
              <a:pathLst>
                <a:path w="116866" h="132235" extrusionOk="0">
                  <a:moveTo>
                    <a:pt x="65940" y="0"/>
                  </a:moveTo>
                  <a:lnTo>
                    <a:pt x="0" y="34282"/>
                  </a:lnTo>
                  <a:lnTo>
                    <a:pt x="50925" y="132234"/>
                  </a:lnTo>
                  <a:lnTo>
                    <a:pt x="116865" y="97951"/>
                  </a:lnTo>
                  <a:lnTo>
                    <a:pt x="659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6"/>
            <p:cNvSpPr/>
            <p:nvPr/>
          </p:nvSpPr>
          <p:spPr>
            <a:xfrm>
              <a:off x="2387300" y="647025"/>
              <a:ext cx="2722650" cy="3107000"/>
            </a:xfrm>
            <a:custGeom>
              <a:avLst/>
              <a:gdLst/>
              <a:ahLst/>
              <a:cxnLst/>
              <a:rect l="l" t="t" r="r" b="b"/>
              <a:pathLst>
                <a:path w="108906" h="124280" extrusionOk="0">
                  <a:moveTo>
                    <a:pt x="60710" y="1"/>
                  </a:moveTo>
                  <a:lnTo>
                    <a:pt x="0" y="31558"/>
                  </a:lnTo>
                  <a:lnTo>
                    <a:pt x="48197" y="124279"/>
                  </a:lnTo>
                  <a:lnTo>
                    <a:pt x="108906" y="92722"/>
                  </a:lnTo>
                  <a:lnTo>
                    <a:pt x="607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70;p46"/>
            <p:cNvSpPr/>
            <p:nvPr/>
          </p:nvSpPr>
          <p:spPr>
            <a:xfrm>
              <a:off x="2187350" y="343625"/>
              <a:ext cx="1749125" cy="1060950"/>
            </a:xfrm>
            <a:custGeom>
              <a:avLst/>
              <a:gdLst/>
              <a:ahLst/>
              <a:cxnLst/>
              <a:rect l="l" t="t" r="r" b="b"/>
              <a:pathLst>
                <a:path w="69965" h="42438" extrusionOk="0">
                  <a:moveTo>
                    <a:pt x="60453" y="0"/>
                  </a:moveTo>
                  <a:cubicBezTo>
                    <a:pt x="59106" y="0"/>
                    <a:pt x="57739" y="315"/>
                    <a:pt x="56461" y="979"/>
                  </a:cubicBezTo>
                  <a:lnTo>
                    <a:pt x="5902" y="27260"/>
                  </a:lnTo>
                  <a:cubicBezTo>
                    <a:pt x="1654" y="29468"/>
                    <a:pt x="0" y="34702"/>
                    <a:pt x="2209" y="38950"/>
                  </a:cubicBezTo>
                  <a:lnTo>
                    <a:pt x="4022" y="42438"/>
                  </a:lnTo>
                  <a:lnTo>
                    <a:pt x="69964" y="8160"/>
                  </a:lnTo>
                  <a:lnTo>
                    <a:pt x="68151" y="4673"/>
                  </a:lnTo>
                  <a:cubicBezTo>
                    <a:pt x="66607" y="1702"/>
                    <a:pt x="63584" y="0"/>
                    <a:pt x="604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6"/>
            <p:cNvSpPr/>
            <p:nvPr/>
          </p:nvSpPr>
          <p:spPr>
            <a:xfrm>
              <a:off x="2891850" y="714450"/>
              <a:ext cx="425150" cy="246050"/>
            </a:xfrm>
            <a:custGeom>
              <a:avLst/>
              <a:gdLst/>
              <a:ahLst/>
              <a:cxnLst/>
              <a:rect l="l" t="t" r="r" b="b"/>
              <a:pathLst>
                <a:path w="17006" h="9842" extrusionOk="0">
                  <a:moveTo>
                    <a:pt x="15603" y="0"/>
                  </a:moveTo>
                  <a:cubicBezTo>
                    <a:pt x="15416" y="0"/>
                    <a:pt x="15226" y="43"/>
                    <a:pt x="15048" y="134"/>
                  </a:cubicBezTo>
                  <a:lnTo>
                    <a:pt x="830" y="7525"/>
                  </a:lnTo>
                  <a:cubicBezTo>
                    <a:pt x="232" y="7840"/>
                    <a:pt x="1" y="8579"/>
                    <a:pt x="313" y="9178"/>
                  </a:cubicBezTo>
                  <a:cubicBezTo>
                    <a:pt x="531" y="9599"/>
                    <a:pt x="960" y="9841"/>
                    <a:pt x="1404" y="9841"/>
                  </a:cubicBezTo>
                  <a:cubicBezTo>
                    <a:pt x="1593" y="9841"/>
                    <a:pt x="1784" y="9798"/>
                    <a:pt x="1963" y="9706"/>
                  </a:cubicBezTo>
                  <a:lnTo>
                    <a:pt x="1963" y="9705"/>
                  </a:lnTo>
                  <a:lnTo>
                    <a:pt x="16182" y="2315"/>
                  </a:lnTo>
                  <a:cubicBezTo>
                    <a:pt x="16777" y="1998"/>
                    <a:pt x="17006" y="1261"/>
                    <a:pt x="16695" y="662"/>
                  </a:cubicBezTo>
                  <a:cubicBezTo>
                    <a:pt x="16476" y="242"/>
                    <a:pt x="16048" y="0"/>
                    <a:pt x="15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6"/>
            <p:cNvSpPr/>
            <p:nvPr/>
          </p:nvSpPr>
          <p:spPr>
            <a:xfrm>
              <a:off x="2792350" y="951775"/>
              <a:ext cx="64725" cy="61475"/>
            </a:xfrm>
            <a:custGeom>
              <a:avLst/>
              <a:gdLst/>
              <a:ahLst/>
              <a:cxnLst/>
              <a:rect l="l" t="t" r="r" b="b"/>
              <a:pathLst>
                <a:path w="2589" h="2459" extrusionOk="0">
                  <a:moveTo>
                    <a:pt x="1322" y="0"/>
                  </a:moveTo>
                  <a:cubicBezTo>
                    <a:pt x="965" y="0"/>
                    <a:pt x="618" y="156"/>
                    <a:pt x="380" y="439"/>
                  </a:cubicBezTo>
                  <a:cubicBezTo>
                    <a:pt x="60" y="820"/>
                    <a:pt x="1" y="1355"/>
                    <a:pt x="231" y="1797"/>
                  </a:cubicBezTo>
                  <a:cubicBezTo>
                    <a:pt x="449" y="2217"/>
                    <a:pt x="878" y="2459"/>
                    <a:pt x="1321" y="2459"/>
                  </a:cubicBezTo>
                  <a:cubicBezTo>
                    <a:pt x="1512" y="2459"/>
                    <a:pt x="1706" y="2414"/>
                    <a:pt x="1887" y="2320"/>
                  </a:cubicBezTo>
                  <a:cubicBezTo>
                    <a:pt x="2328" y="2091"/>
                    <a:pt x="2588" y="1619"/>
                    <a:pt x="2545" y="1123"/>
                  </a:cubicBezTo>
                  <a:cubicBezTo>
                    <a:pt x="2502" y="628"/>
                    <a:pt x="2166" y="208"/>
                    <a:pt x="1691" y="57"/>
                  </a:cubicBezTo>
                  <a:cubicBezTo>
                    <a:pt x="1569" y="19"/>
                    <a:pt x="1445" y="0"/>
                    <a:pt x="1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6"/>
            <p:cNvSpPr/>
            <p:nvPr/>
          </p:nvSpPr>
          <p:spPr>
            <a:xfrm>
              <a:off x="4233575" y="3422800"/>
              <a:ext cx="466300" cy="318325"/>
            </a:xfrm>
            <a:custGeom>
              <a:avLst/>
              <a:gdLst/>
              <a:ahLst/>
              <a:cxnLst/>
              <a:rect l="l" t="t" r="r" b="b"/>
              <a:pathLst>
                <a:path w="18652" h="12733" extrusionOk="0">
                  <a:moveTo>
                    <a:pt x="14382" y="0"/>
                  </a:moveTo>
                  <a:cubicBezTo>
                    <a:pt x="13802" y="0"/>
                    <a:pt x="13212" y="136"/>
                    <a:pt x="12662" y="422"/>
                  </a:cubicBezTo>
                  <a:lnTo>
                    <a:pt x="2544" y="5682"/>
                  </a:lnTo>
                  <a:cubicBezTo>
                    <a:pt x="713" y="6633"/>
                    <a:pt x="1" y="8889"/>
                    <a:pt x="951" y="10720"/>
                  </a:cubicBezTo>
                  <a:cubicBezTo>
                    <a:pt x="1617" y="11999"/>
                    <a:pt x="2920" y="12733"/>
                    <a:pt x="4270" y="12733"/>
                  </a:cubicBezTo>
                  <a:cubicBezTo>
                    <a:pt x="4850" y="12733"/>
                    <a:pt x="5439" y="12597"/>
                    <a:pt x="5989" y="12311"/>
                  </a:cubicBezTo>
                  <a:lnTo>
                    <a:pt x="16107" y="7051"/>
                  </a:lnTo>
                  <a:cubicBezTo>
                    <a:pt x="17938" y="6100"/>
                    <a:pt x="18651" y="3843"/>
                    <a:pt x="17699" y="2014"/>
                  </a:cubicBezTo>
                  <a:cubicBezTo>
                    <a:pt x="17034" y="733"/>
                    <a:pt x="15731" y="0"/>
                    <a:pt x="14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6"/>
            <p:cNvSpPr/>
            <p:nvPr/>
          </p:nvSpPr>
          <p:spPr>
            <a:xfrm>
              <a:off x="4267250" y="3452325"/>
              <a:ext cx="398925" cy="259300"/>
            </a:xfrm>
            <a:custGeom>
              <a:avLst/>
              <a:gdLst/>
              <a:ahLst/>
              <a:cxnLst/>
              <a:rect l="l" t="t" r="r" b="b"/>
              <a:pathLst>
                <a:path w="15957" h="10372" extrusionOk="0">
                  <a:moveTo>
                    <a:pt x="13034" y="0"/>
                  </a:moveTo>
                  <a:cubicBezTo>
                    <a:pt x="12637" y="0"/>
                    <a:pt x="12235" y="93"/>
                    <a:pt x="11859" y="288"/>
                  </a:cubicBezTo>
                  <a:lnTo>
                    <a:pt x="1740" y="5548"/>
                  </a:lnTo>
                  <a:cubicBezTo>
                    <a:pt x="489" y="6197"/>
                    <a:pt x="0" y="7744"/>
                    <a:pt x="651" y="8994"/>
                  </a:cubicBezTo>
                  <a:cubicBezTo>
                    <a:pt x="1106" y="9869"/>
                    <a:pt x="1999" y="10371"/>
                    <a:pt x="2923" y="10371"/>
                  </a:cubicBezTo>
                  <a:cubicBezTo>
                    <a:pt x="3320" y="10371"/>
                    <a:pt x="3722" y="10279"/>
                    <a:pt x="4097" y="10083"/>
                  </a:cubicBezTo>
                  <a:lnTo>
                    <a:pt x="14217" y="4824"/>
                  </a:lnTo>
                  <a:cubicBezTo>
                    <a:pt x="15467" y="4173"/>
                    <a:pt x="15956" y="2628"/>
                    <a:pt x="15306" y="1377"/>
                  </a:cubicBezTo>
                  <a:cubicBezTo>
                    <a:pt x="14850" y="502"/>
                    <a:pt x="13957" y="0"/>
                    <a:pt x="13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6"/>
            <p:cNvSpPr/>
            <p:nvPr/>
          </p:nvSpPr>
          <p:spPr>
            <a:xfrm>
              <a:off x="2987500" y="1043625"/>
              <a:ext cx="703525" cy="454950"/>
            </a:xfrm>
            <a:custGeom>
              <a:avLst/>
              <a:gdLst/>
              <a:ahLst/>
              <a:cxnLst/>
              <a:rect l="l" t="t" r="r" b="b"/>
              <a:pathLst>
                <a:path w="28141" h="18198" extrusionOk="0">
                  <a:moveTo>
                    <a:pt x="24100" y="0"/>
                  </a:moveTo>
                  <a:cubicBezTo>
                    <a:pt x="23688" y="0"/>
                    <a:pt x="23269" y="97"/>
                    <a:pt x="22877" y="300"/>
                  </a:cubicBezTo>
                  <a:lnTo>
                    <a:pt x="1809" y="11251"/>
                  </a:lnTo>
                  <a:cubicBezTo>
                    <a:pt x="508" y="11928"/>
                    <a:pt x="1" y="13532"/>
                    <a:pt x="678" y="14834"/>
                  </a:cubicBezTo>
                  <a:lnTo>
                    <a:pt x="1683" y="16766"/>
                  </a:lnTo>
                  <a:cubicBezTo>
                    <a:pt x="2155" y="17676"/>
                    <a:pt x="3081" y="18197"/>
                    <a:pt x="4041" y="18197"/>
                  </a:cubicBezTo>
                  <a:cubicBezTo>
                    <a:pt x="4454" y="18197"/>
                    <a:pt x="4872" y="18101"/>
                    <a:pt x="5264" y="17897"/>
                  </a:cubicBezTo>
                  <a:lnTo>
                    <a:pt x="26332" y="6947"/>
                  </a:lnTo>
                  <a:cubicBezTo>
                    <a:pt x="27633" y="6270"/>
                    <a:pt x="28141" y="4667"/>
                    <a:pt x="27463" y="3364"/>
                  </a:cubicBezTo>
                  <a:lnTo>
                    <a:pt x="26460" y="1432"/>
                  </a:lnTo>
                  <a:cubicBezTo>
                    <a:pt x="25987" y="521"/>
                    <a:pt x="25060" y="0"/>
                    <a:pt x="24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6"/>
            <p:cNvSpPr/>
            <p:nvPr/>
          </p:nvSpPr>
          <p:spPr>
            <a:xfrm>
              <a:off x="3098975" y="1119800"/>
              <a:ext cx="931950" cy="511425"/>
            </a:xfrm>
            <a:custGeom>
              <a:avLst/>
              <a:gdLst/>
              <a:ahLst/>
              <a:cxnLst/>
              <a:rect l="l" t="t" r="r" b="b"/>
              <a:pathLst>
                <a:path w="37278" h="20457" extrusionOk="0">
                  <a:moveTo>
                    <a:pt x="35759" y="1"/>
                  </a:moveTo>
                  <a:cubicBezTo>
                    <a:pt x="35553" y="1"/>
                    <a:pt x="35343" y="49"/>
                    <a:pt x="35147" y="151"/>
                  </a:cubicBezTo>
                  <a:lnTo>
                    <a:pt x="916" y="17944"/>
                  </a:lnTo>
                  <a:cubicBezTo>
                    <a:pt x="259" y="18279"/>
                    <a:pt x="0" y="19086"/>
                    <a:pt x="341" y="19740"/>
                  </a:cubicBezTo>
                  <a:cubicBezTo>
                    <a:pt x="578" y="20196"/>
                    <a:pt x="1041" y="20456"/>
                    <a:pt x="1520" y="20456"/>
                  </a:cubicBezTo>
                  <a:cubicBezTo>
                    <a:pt x="1730" y="20456"/>
                    <a:pt x="1943" y="20407"/>
                    <a:pt x="2141" y="20301"/>
                  </a:cubicBezTo>
                  <a:lnTo>
                    <a:pt x="36373" y="2509"/>
                  </a:lnTo>
                  <a:cubicBezTo>
                    <a:pt x="37023" y="2170"/>
                    <a:pt x="37277" y="1368"/>
                    <a:pt x="36939" y="717"/>
                  </a:cubicBezTo>
                  <a:cubicBezTo>
                    <a:pt x="36702" y="262"/>
                    <a:pt x="36239" y="1"/>
                    <a:pt x="35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6"/>
            <p:cNvSpPr/>
            <p:nvPr/>
          </p:nvSpPr>
          <p:spPr>
            <a:xfrm>
              <a:off x="2620925" y="1463425"/>
              <a:ext cx="369575" cy="323675"/>
            </a:xfrm>
            <a:custGeom>
              <a:avLst/>
              <a:gdLst/>
              <a:ahLst/>
              <a:cxnLst/>
              <a:rect l="l" t="t" r="r" b="b"/>
              <a:pathLst>
                <a:path w="14783" h="12947" extrusionOk="0">
                  <a:moveTo>
                    <a:pt x="7387" y="1"/>
                  </a:moveTo>
                  <a:cubicBezTo>
                    <a:pt x="6381" y="1"/>
                    <a:pt x="5360" y="236"/>
                    <a:pt x="4406" y="732"/>
                  </a:cubicBezTo>
                  <a:cubicBezTo>
                    <a:pt x="1236" y="2380"/>
                    <a:pt x="1" y="6287"/>
                    <a:pt x="1649" y="9458"/>
                  </a:cubicBezTo>
                  <a:cubicBezTo>
                    <a:pt x="2802" y="11676"/>
                    <a:pt x="5059" y="12946"/>
                    <a:pt x="7397" y="12946"/>
                  </a:cubicBezTo>
                  <a:cubicBezTo>
                    <a:pt x="8403" y="12946"/>
                    <a:pt x="9423" y="12711"/>
                    <a:pt x="10377" y="12216"/>
                  </a:cubicBezTo>
                  <a:cubicBezTo>
                    <a:pt x="13547" y="10567"/>
                    <a:pt x="14782" y="6660"/>
                    <a:pt x="13133" y="3488"/>
                  </a:cubicBezTo>
                  <a:cubicBezTo>
                    <a:pt x="11981" y="1271"/>
                    <a:pt x="9724" y="1"/>
                    <a:pt x="73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6"/>
            <p:cNvSpPr/>
            <p:nvPr/>
          </p:nvSpPr>
          <p:spPr>
            <a:xfrm>
              <a:off x="2817025" y="1674850"/>
              <a:ext cx="942525" cy="941950"/>
            </a:xfrm>
            <a:custGeom>
              <a:avLst/>
              <a:gdLst/>
              <a:ahLst/>
              <a:cxnLst/>
              <a:rect l="l" t="t" r="r" b="b"/>
              <a:pathLst>
                <a:path w="37701" h="37678" extrusionOk="0">
                  <a:moveTo>
                    <a:pt x="24777" y="0"/>
                  </a:moveTo>
                  <a:cubicBezTo>
                    <a:pt x="24765" y="0"/>
                    <a:pt x="24754" y="3"/>
                    <a:pt x="24743" y="9"/>
                  </a:cubicBezTo>
                  <a:lnTo>
                    <a:pt x="52" y="12846"/>
                  </a:lnTo>
                  <a:cubicBezTo>
                    <a:pt x="15" y="12865"/>
                    <a:pt x="0" y="12909"/>
                    <a:pt x="20" y="12947"/>
                  </a:cubicBezTo>
                  <a:lnTo>
                    <a:pt x="12856" y="37637"/>
                  </a:lnTo>
                  <a:cubicBezTo>
                    <a:pt x="12870" y="37663"/>
                    <a:pt x="12896" y="37677"/>
                    <a:pt x="12923" y="37677"/>
                  </a:cubicBezTo>
                  <a:cubicBezTo>
                    <a:pt x="12935" y="37677"/>
                    <a:pt x="12947" y="37675"/>
                    <a:pt x="12958" y="37669"/>
                  </a:cubicBezTo>
                  <a:lnTo>
                    <a:pt x="37648" y="24833"/>
                  </a:lnTo>
                  <a:cubicBezTo>
                    <a:pt x="37686" y="24814"/>
                    <a:pt x="37700" y="24768"/>
                    <a:pt x="37681" y="24731"/>
                  </a:cubicBezTo>
                  <a:lnTo>
                    <a:pt x="24844" y="41"/>
                  </a:lnTo>
                  <a:cubicBezTo>
                    <a:pt x="24831" y="15"/>
                    <a:pt x="24804" y="0"/>
                    <a:pt x="24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6"/>
            <p:cNvSpPr/>
            <p:nvPr/>
          </p:nvSpPr>
          <p:spPr>
            <a:xfrm>
              <a:off x="3497325" y="1321150"/>
              <a:ext cx="942525" cy="941975"/>
            </a:xfrm>
            <a:custGeom>
              <a:avLst/>
              <a:gdLst/>
              <a:ahLst/>
              <a:cxnLst/>
              <a:rect l="l" t="t" r="r" b="b"/>
              <a:pathLst>
                <a:path w="37701" h="37679" extrusionOk="0">
                  <a:moveTo>
                    <a:pt x="24777" y="1"/>
                  </a:moveTo>
                  <a:cubicBezTo>
                    <a:pt x="24765" y="1"/>
                    <a:pt x="24754" y="4"/>
                    <a:pt x="24743" y="9"/>
                  </a:cubicBezTo>
                  <a:lnTo>
                    <a:pt x="52" y="12846"/>
                  </a:lnTo>
                  <a:cubicBezTo>
                    <a:pt x="15" y="12865"/>
                    <a:pt x="0" y="12911"/>
                    <a:pt x="20" y="12949"/>
                  </a:cubicBezTo>
                  <a:lnTo>
                    <a:pt x="12856" y="37638"/>
                  </a:lnTo>
                  <a:cubicBezTo>
                    <a:pt x="12870" y="37664"/>
                    <a:pt x="12896" y="37679"/>
                    <a:pt x="12923" y="37679"/>
                  </a:cubicBezTo>
                  <a:cubicBezTo>
                    <a:pt x="12935" y="37679"/>
                    <a:pt x="12947" y="37676"/>
                    <a:pt x="12958" y="37670"/>
                  </a:cubicBezTo>
                  <a:lnTo>
                    <a:pt x="37648" y="24834"/>
                  </a:lnTo>
                  <a:cubicBezTo>
                    <a:pt x="37686" y="24814"/>
                    <a:pt x="37700" y="24770"/>
                    <a:pt x="37681" y="24732"/>
                  </a:cubicBezTo>
                  <a:lnTo>
                    <a:pt x="24844" y="42"/>
                  </a:lnTo>
                  <a:cubicBezTo>
                    <a:pt x="24831" y="16"/>
                    <a:pt x="24804" y="1"/>
                    <a:pt x="247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6"/>
            <p:cNvSpPr/>
            <p:nvPr/>
          </p:nvSpPr>
          <p:spPr>
            <a:xfrm>
              <a:off x="3188400" y="2361350"/>
              <a:ext cx="942475" cy="941975"/>
            </a:xfrm>
            <a:custGeom>
              <a:avLst/>
              <a:gdLst/>
              <a:ahLst/>
              <a:cxnLst/>
              <a:rect l="l" t="t" r="r" b="b"/>
              <a:pathLst>
                <a:path w="37699" h="37679" extrusionOk="0">
                  <a:moveTo>
                    <a:pt x="24776" y="0"/>
                  </a:moveTo>
                  <a:cubicBezTo>
                    <a:pt x="24764" y="0"/>
                    <a:pt x="24752" y="3"/>
                    <a:pt x="24741" y="9"/>
                  </a:cubicBezTo>
                  <a:lnTo>
                    <a:pt x="51" y="12846"/>
                  </a:lnTo>
                  <a:cubicBezTo>
                    <a:pt x="14" y="12865"/>
                    <a:pt x="0" y="12911"/>
                    <a:pt x="19" y="12947"/>
                  </a:cubicBezTo>
                  <a:lnTo>
                    <a:pt x="12856" y="37638"/>
                  </a:lnTo>
                  <a:cubicBezTo>
                    <a:pt x="12870" y="37664"/>
                    <a:pt x="12895" y="37679"/>
                    <a:pt x="12923" y="37679"/>
                  </a:cubicBezTo>
                  <a:cubicBezTo>
                    <a:pt x="12934" y="37679"/>
                    <a:pt x="12946" y="37676"/>
                    <a:pt x="12957" y="37670"/>
                  </a:cubicBezTo>
                  <a:lnTo>
                    <a:pt x="37648" y="24833"/>
                  </a:lnTo>
                  <a:cubicBezTo>
                    <a:pt x="37684" y="24814"/>
                    <a:pt x="37699" y="24768"/>
                    <a:pt x="37679" y="24732"/>
                  </a:cubicBezTo>
                  <a:lnTo>
                    <a:pt x="24842" y="41"/>
                  </a:lnTo>
                  <a:cubicBezTo>
                    <a:pt x="24829" y="15"/>
                    <a:pt x="24803" y="0"/>
                    <a:pt x="247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6"/>
            <p:cNvSpPr/>
            <p:nvPr/>
          </p:nvSpPr>
          <p:spPr>
            <a:xfrm>
              <a:off x="3868675" y="2007675"/>
              <a:ext cx="942500" cy="941975"/>
            </a:xfrm>
            <a:custGeom>
              <a:avLst/>
              <a:gdLst/>
              <a:ahLst/>
              <a:cxnLst/>
              <a:rect l="l" t="t" r="r" b="b"/>
              <a:pathLst>
                <a:path w="37700" h="37679" extrusionOk="0">
                  <a:moveTo>
                    <a:pt x="24778" y="1"/>
                  </a:moveTo>
                  <a:cubicBezTo>
                    <a:pt x="24766" y="1"/>
                    <a:pt x="24754" y="4"/>
                    <a:pt x="24742" y="10"/>
                  </a:cubicBezTo>
                  <a:lnTo>
                    <a:pt x="52" y="12845"/>
                  </a:lnTo>
                  <a:cubicBezTo>
                    <a:pt x="15" y="12865"/>
                    <a:pt x="1" y="12910"/>
                    <a:pt x="20" y="12948"/>
                  </a:cubicBezTo>
                  <a:lnTo>
                    <a:pt x="12857" y="37637"/>
                  </a:lnTo>
                  <a:cubicBezTo>
                    <a:pt x="12871" y="37663"/>
                    <a:pt x="12896" y="37678"/>
                    <a:pt x="12924" y="37678"/>
                  </a:cubicBezTo>
                  <a:cubicBezTo>
                    <a:pt x="12935" y="37678"/>
                    <a:pt x="12947" y="37675"/>
                    <a:pt x="12958" y="37670"/>
                  </a:cubicBezTo>
                  <a:lnTo>
                    <a:pt x="37649" y="24833"/>
                  </a:lnTo>
                  <a:cubicBezTo>
                    <a:pt x="37685" y="24814"/>
                    <a:pt x="37699" y="24769"/>
                    <a:pt x="37680" y="24732"/>
                  </a:cubicBezTo>
                  <a:lnTo>
                    <a:pt x="24843" y="41"/>
                  </a:lnTo>
                  <a:cubicBezTo>
                    <a:pt x="24830" y="15"/>
                    <a:pt x="24805" y="1"/>
                    <a:pt x="247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6"/>
            <p:cNvSpPr/>
            <p:nvPr/>
          </p:nvSpPr>
          <p:spPr>
            <a:xfrm>
              <a:off x="4203375" y="2307875"/>
              <a:ext cx="449575" cy="374100"/>
            </a:xfrm>
            <a:custGeom>
              <a:avLst/>
              <a:gdLst/>
              <a:ahLst/>
              <a:cxnLst/>
              <a:rect l="l" t="t" r="r" b="b"/>
              <a:pathLst>
                <a:path w="17983" h="14964" extrusionOk="0">
                  <a:moveTo>
                    <a:pt x="9611" y="0"/>
                  </a:moveTo>
                  <a:cubicBezTo>
                    <a:pt x="8286" y="0"/>
                    <a:pt x="6971" y="318"/>
                    <a:pt x="5761" y="946"/>
                  </a:cubicBezTo>
                  <a:lnTo>
                    <a:pt x="5554" y="1054"/>
                  </a:lnTo>
                  <a:cubicBezTo>
                    <a:pt x="1563" y="3124"/>
                    <a:pt x="0" y="8053"/>
                    <a:pt x="2070" y="12043"/>
                  </a:cubicBezTo>
                  <a:lnTo>
                    <a:pt x="3583" y="14963"/>
                  </a:lnTo>
                  <a:lnTo>
                    <a:pt x="15890" y="8929"/>
                  </a:lnTo>
                  <a:lnTo>
                    <a:pt x="15902" y="8923"/>
                  </a:lnTo>
                  <a:cubicBezTo>
                    <a:pt x="17397" y="8147"/>
                    <a:pt x="17982" y="6299"/>
                    <a:pt x="17208" y="4804"/>
                  </a:cubicBezTo>
                  <a:lnTo>
                    <a:pt x="17065" y="4531"/>
                  </a:lnTo>
                  <a:cubicBezTo>
                    <a:pt x="16034" y="2542"/>
                    <a:pt x="14290" y="1073"/>
                    <a:pt x="12155" y="396"/>
                  </a:cubicBezTo>
                  <a:cubicBezTo>
                    <a:pt x="11320" y="131"/>
                    <a:pt x="10463" y="0"/>
                    <a:pt x="96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6"/>
            <p:cNvSpPr/>
            <p:nvPr/>
          </p:nvSpPr>
          <p:spPr>
            <a:xfrm>
              <a:off x="4159575" y="2310500"/>
              <a:ext cx="424350" cy="376200"/>
            </a:xfrm>
            <a:custGeom>
              <a:avLst/>
              <a:gdLst/>
              <a:ahLst/>
              <a:cxnLst/>
              <a:rect l="l" t="t" r="r" b="b"/>
              <a:pathLst>
                <a:path w="16974" h="15048" extrusionOk="0">
                  <a:moveTo>
                    <a:pt x="10297" y="1"/>
                  </a:moveTo>
                  <a:cubicBezTo>
                    <a:pt x="9799" y="1"/>
                    <a:pt x="9302" y="74"/>
                    <a:pt x="8815" y="146"/>
                  </a:cubicBezTo>
                  <a:cubicBezTo>
                    <a:pt x="8541" y="185"/>
                    <a:pt x="8280" y="224"/>
                    <a:pt x="8024" y="248"/>
                  </a:cubicBezTo>
                  <a:cubicBezTo>
                    <a:pt x="7778" y="272"/>
                    <a:pt x="7521" y="283"/>
                    <a:pt x="7252" y="295"/>
                  </a:cubicBezTo>
                  <a:cubicBezTo>
                    <a:pt x="6441" y="329"/>
                    <a:pt x="5523" y="367"/>
                    <a:pt x="4687" y="801"/>
                  </a:cubicBezTo>
                  <a:cubicBezTo>
                    <a:pt x="3851" y="1235"/>
                    <a:pt x="3291" y="1962"/>
                    <a:pt x="2796" y="2604"/>
                  </a:cubicBezTo>
                  <a:cubicBezTo>
                    <a:pt x="2629" y="2820"/>
                    <a:pt x="2474" y="3022"/>
                    <a:pt x="2312" y="3210"/>
                  </a:cubicBezTo>
                  <a:cubicBezTo>
                    <a:pt x="2144" y="3405"/>
                    <a:pt x="1963" y="3596"/>
                    <a:pt x="1773" y="3797"/>
                  </a:cubicBezTo>
                  <a:cubicBezTo>
                    <a:pt x="1183" y="4419"/>
                    <a:pt x="572" y="5062"/>
                    <a:pt x="286" y="5913"/>
                  </a:cubicBezTo>
                  <a:cubicBezTo>
                    <a:pt x="1" y="6769"/>
                    <a:pt x="109" y="7630"/>
                    <a:pt x="214" y="8463"/>
                  </a:cubicBezTo>
                  <a:cubicBezTo>
                    <a:pt x="248" y="8731"/>
                    <a:pt x="280" y="8984"/>
                    <a:pt x="298" y="9235"/>
                  </a:cubicBezTo>
                  <a:cubicBezTo>
                    <a:pt x="316" y="9476"/>
                    <a:pt x="320" y="9725"/>
                    <a:pt x="325" y="9990"/>
                  </a:cubicBezTo>
                  <a:cubicBezTo>
                    <a:pt x="339" y="10790"/>
                    <a:pt x="355" y="11697"/>
                    <a:pt x="780" y="12516"/>
                  </a:cubicBezTo>
                  <a:cubicBezTo>
                    <a:pt x="1204" y="13337"/>
                    <a:pt x="1937" y="13871"/>
                    <a:pt x="2582" y="14344"/>
                  </a:cubicBezTo>
                  <a:cubicBezTo>
                    <a:pt x="2797" y="14500"/>
                    <a:pt x="2999" y="14648"/>
                    <a:pt x="3185" y="14800"/>
                  </a:cubicBezTo>
                  <a:lnTo>
                    <a:pt x="3486" y="15047"/>
                  </a:lnTo>
                  <a:lnTo>
                    <a:pt x="16920" y="8081"/>
                  </a:lnTo>
                  <a:cubicBezTo>
                    <a:pt x="16920" y="8081"/>
                    <a:pt x="16973" y="7148"/>
                    <a:pt x="16968" y="6883"/>
                  </a:cubicBezTo>
                  <a:cubicBezTo>
                    <a:pt x="16955" y="6083"/>
                    <a:pt x="16938" y="5177"/>
                    <a:pt x="16514" y="4357"/>
                  </a:cubicBezTo>
                  <a:cubicBezTo>
                    <a:pt x="16089" y="3538"/>
                    <a:pt x="15357" y="3002"/>
                    <a:pt x="14711" y="2531"/>
                  </a:cubicBezTo>
                  <a:cubicBezTo>
                    <a:pt x="14496" y="2374"/>
                    <a:pt x="14294" y="2226"/>
                    <a:pt x="14108" y="2073"/>
                  </a:cubicBezTo>
                  <a:cubicBezTo>
                    <a:pt x="13915" y="1914"/>
                    <a:pt x="13725" y="1742"/>
                    <a:pt x="13525" y="1559"/>
                  </a:cubicBezTo>
                  <a:cubicBezTo>
                    <a:pt x="12905" y="994"/>
                    <a:pt x="12264" y="408"/>
                    <a:pt x="11400" y="150"/>
                  </a:cubicBezTo>
                  <a:cubicBezTo>
                    <a:pt x="11034" y="41"/>
                    <a:pt x="10665" y="1"/>
                    <a:pt x="10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6"/>
            <p:cNvSpPr/>
            <p:nvPr/>
          </p:nvSpPr>
          <p:spPr>
            <a:xfrm>
              <a:off x="4276725" y="2310500"/>
              <a:ext cx="307200" cy="288425"/>
            </a:xfrm>
            <a:custGeom>
              <a:avLst/>
              <a:gdLst/>
              <a:ahLst/>
              <a:cxnLst/>
              <a:rect l="l" t="t" r="r" b="b"/>
              <a:pathLst>
                <a:path w="12288" h="11537" extrusionOk="0">
                  <a:moveTo>
                    <a:pt x="5611" y="1"/>
                  </a:moveTo>
                  <a:cubicBezTo>
                    <a:pt x="5113" y="1"/>
                    <a:pt x="4616" y="74"/>
                    <a:pt x="4129" y="146"/>
                  </a:cubicBezTo>
                  <a:cubicBezTo>
                    <a:pt x="3855" y="185"/>
                    <a:pt x="3594" y="224"/>
                    <a:pt x="3338" y="248"/>
                  </a:cubicBezTo>
                  <a:cubicBezTo>
                    <a:pt x="3092" y="272"/>
                    <a:pt x="2835" y="283"/>
                    <a:pt x="2566" y="295"/>
                  </a:cubicBezTo>
                  <a:cubicBezTo>
                    <a:pt x="1755" y="329"/>
                    <a:pt x="837" y="367"/>
                    <a:pt x="1" y="801"/>
                  </a:cubicBezTo>
                  <a:lnTo>
                    <a:pt x="5569" y="11537"/>
                  </a:lnTo>
                  <a:lnTo>
                    <a:pt x="12233" y="8081"/>
                  </a:lnTo>
                  <a:cubicBezTo>
                    <a:pt x="12233" y="8081"/>
                    <a:pt x="12287" y="7148"/>
                    <a:pt x="12282" y="6883"/>
                  </a:cubicBezTo>
                  <a:cubicBezTo>
                    <a:pt x="12268" y="6083"/>
                    <a:pt x="12252" y="5177"/>
                    <a:pt x="11827" y="4357"/>
                  </a:cubicBezTo>
                  <a:cubicBezTo>
                    <a:pt x="11403" y="3537"/>
                    <a:pt x="10671" y="3002"/>
                    <a:pt x="10025" y="2531"/>
                  </a:cubicBezTo>
                  <a:cubicBezTo>
                    <a:pt x="9810" y="2374"/>
                    <a:pt x="9608" y="2226"/>
                    <a:pt x="9422" y="2073"/>
                  </a:cubicBezTo>
                  <a:cubicBezTo>
                    <a:pt x="9229" y="1914"/>
                    <a:pt x="9039" y="1742"/>
                    <a:pt x="8839" y="1559"/>
                  </a:cubicBezTo>
                  <a:cubicBezTo>
                    <a:pt x="8219" y="994"/>
                    <a:pt x="7578" y="408"/>
                    <a:pt x="6714" y="150"/>
                  </a:cubicBezTo>
                  <a:cubicBezTo>
                    <a:pt x="6348" y="41"/>
                    <a:pt x="5979" y="1"/>
                    <a:pt x="56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6"/>
            <p:cNvSpPr/>
            <p:nvPr/>
          </p:nvSpPr>
          <p:spPr>
            <a:xfrm>
              <a:off x="4144275" y="2373975"/>
              <a:ext cx="449975" cy="353475"/>
            </a:xfrm>
            <a:custGeom>
              <a:avLst/>
              <a:gdLst/>
              <a:ahLst/>
              <a:cxnLst/>
              <a:rect l="l" t="t" r="r" b="b"/>
              <a:pathLst>
                <a:path w="17999" h="14139" extrusionOk="0">
                  <a:moveTo>
                    <a:pt x="9559" y="1"/>
                  </a:moveTo>
                  <a:cubicBezTo>
                    <a:pt x="8261" y="1"/>
                    <a:pt x="6943" y="303"/>
                    <a:pt x="5713" y="941"/>
                  </a:cubicBezTo>
                  <a:cubicBezTo>
                    <a:pt x="1608" y="3070"/>
                    <a:pt x="1" y="8141"/>
                    <a:pt x="2129" y="12246"/>
                  </a:cubicBezTo>
                  <a:lnTo>
                    <a:pt x="3110" y="14138"/>
                  </a:lnTo>
                  <a:lnTo>
                    <a:pt x="17998" y="6416"/>
                  </a:lnTo>
                  <a:lnTo>
                    <a:pt x="17017" y="4525"/>
                  </a:lnTo>
                  <a:cubicBezTo>
                    <a:pt x="15527" y="1651"/>
                    <a:pt x="12593" y="1"/>
                    <a:pt x="9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6"/>
            <p:cNvSpPr/>
            <p:nvPr/>
          </p:nvSpPr>
          <p:spPr>
            <a:xfrm>
              <a:off x="4287100" y="2374000"/>
              <a:ext cx="307150" cy="256925"/>
            </a:xfrm>
            <a:custGeom>
              <a:avLst/>
              <a:gdLst/>
              <a:ahLst/>
              <a:cxnLst/>
              <a:rect l="l" t="t" r="r" b="b"/>
              <a:pathLst>
                <a:path w="12286" h="10277" extrusionOk="0">
                  <a:moveTo>
                    <a:pt x="3846" y="0"/>
                  </a:moveTo>
                  <a:cubicBezTo>
                    <a:pt x="2548" y="0"/>
                    <a:pt x="1231" y="302"/>
                    <a:pt x="0" y="940"/>
                  </a:cubicBezTo>
                  <a:lnTo>
                    <a:pt x="4842" y="10276"/>
                  </a:lnTo>
                  <a:lnTo>
                    <a:pt x="12285" y="6416"/>
                  </a:lnTo>
                  <a:lnTo>
                    <a:pt x="11305" y="4525"/>
                  </a:lnTo>
                  <a:cubicBezTo>
                    <a:pt x="9814" y="1650"/>
                    <a:pt x="6881" y="0"/>
                    <a:pt x="38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6"/>
            <p:cNvSpPr/>
            <p:nvPr/>
          </p:nvSpPr>
          <p:spPr>
            <a:xfrm>
              <a:off x="4269125" y="2554275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1"/>
                  </a:moveTo>
                  <a:lnTo>
                    <a:pt x="0" y="543"/>
                  </a:lnTo>
                  <a:lnTo>
                    <a:pt x="543" y="1591"/>
                  </a:lnTo>
                  <a:lnTo>
                    <a:pt x="1590" y="1047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6"/>
            <p:cNvSpPr/>
            <p:nvPr/>
          </p:nvSpPr>
          <p:spPr>
            <a:xfrm>
              <a:off x="4410450" y="2480975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0"/>
                  </a:moveTo>
                  <a:lnTo>
                    <a:pt x="1" y="544"/>
                  </a:lnTo>
                  <a:lnTo>
                    <a:pt x="544" y="1591"/>
                  </a:lnTo>
                  <a:lnTo>
                    <a:pt x="1591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6"/>
            <p:cNvSpPr/>
            <p:nvPr/>
          </p:nvSpPr>
          <p:spPr>
            <a:xfrm>
              <a:off x="4315650" y="2471100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8" y="0"/>
                  </a:moveTo>
                  <a:lnTo>
                    <a:pt x="0" y="544"/>
                  </a:lnTo>
                  <a:lnTo>
                    <a:pt x="544" y="1590"/>
                  </a:lnTo>
                  <a:lnTo>
                    <a:pt x="1590" y="1047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6"/>
            <p:cNvSpPr/>
            <p:nvPr/>
          </p:nvSpPr>
          <p:spPr>
            <a:xfrm>
              <a:off x="4328750" y="2471100"/>
              <a:ext cx="26675" cy="32975"/>
            </a:xfrm>
            <a:custGeom>
              <a:avLst/>
              <a:gdLst/>
              <a:ahLst/>
              <a:cxnLst/>
              <a:rect l="l" t="t" r="r" b="b"/>
              <a:pathLst>
                <a:path w="1067" h="1319" extrusionOk="0">
                  <a:moveTo>
                    <a:pt x="523" y="0"/>
                  </a:moveTo>
                  <a:lnTo>
                    <a:pt x="0" y="271"/>
                  </a:lnTo>
                  <a:lnTo>
                    <a:pt x="544" y="1318"/>
                  </a:lnTo>
                  <a:lnTo>
                    <a:pt x="1066" y="1047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6"/>
            <p:cNvSpPr/>
            <p:nvPr/>
          </p:nvSpPr>
          <p:spPr>
            <a:xfrm>
              <a:off x="3823525" y="1789950"/>
              <a:ext cx="408300" cy="276175"/>
            </a:xfrm>
            <a:custGeom>
              <a:avLst/>
              <a:gdLst/>
              <a:ahLst/>
              <a:cxnLst/>
              <a:rect l="l" t="t" r="r" b="b"/>
              <a:pathLst>
                <a:path w="16332" h="11047" extrusionOk="0">
                  <a:moveTo>
                    <a:pt x="14504" y="1"/>
                  </a:moveTo>
                  <a:lnTo>
                    <a:pt x="0" y="7521"/>
                  </a:lnTo>
                  <a:lnTo>
                    <a:pt x="1829" y="11046"/>
                  </a:lnTo>
                  <a:lnTo>
                    <a:pt x="16332" y="3525"/>
                  </a:lnTo>
                  <a:lnTo>
                    <a:pt x="145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6"/>
            <p:cNvSpPr/>
            <p:nvPr/>
          </p:nvSpPr>
          <p:spPr>
            <a:xfrm>
              <a:off x="4004825" y="1789950"/>
              <a:ext cx="227000" cy="182175"/>
            </a:xfrm>
            <a:custGeom>
              <a:avLst/>
              <a:gdLst/>
              <a:ahLst/>
              <a:cxnLst/>
              <a:rect l="l" t="t" r="r" b="b"/>
              <a:pathLst>
                <a:path w="9080" h="7287" extrusionOk="0">
                  <a:moveTo>
                    <a:pt x="7251" y="1"/>
                  </a:moveTo>
                  <a:lnTo>
                    <a:pt x="0" y="3760"/>
                  </a:lnTo>
                  <a:lnTo>
                    <a:pt x="1827" y="7286"/>
                  </a:lnTo>
                  <a:lnTo>
                    <a:pt x="9080" y="3525"/>
                  </a:lnTo>
                  <a:lnTo>
                    <a:pt x="72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6"/>
            <p:cNvSpPr/>
            <p:nvPr/>
          </p:nvSpPr>
          <p:spPr>
            <a:xfrm>
              <a:off x="3719800" y="1578750"/>
              <a:ext cx="448575" cy="366000"/>
            </a:xfrm>
            <a:custGeom>
              <a:avLst/>
              <a:gdLst/>
              <a:ahLst/>
              <a:cxnLst/>
              <a:rect l="l" t="t" r="r" b="b"/>
              <a:pathLst>
                <a:path w="17943" h="14640" extrusionOk="0">
                  <a:moveTo>
                    <a:pt x="9277" y="1"/>
                  </a:moveTo>
                  <a:cubicBezTo>
                    <a:pt x="8016" y="1"/>
                    <a:pt x="6738" y="294"/>
                    <a:pt x="5544" y="913"/>
                  </a:cubicBezTo>
                  <a:cubicBezTo>
                    <a:pt x="1560" y="2978"/>
                    <a:pt x="0" y="7900"/>
                    <a:pt x="2065" y="11883"/>
                  </a:cubicBezTo>
                  <a:lnTo>
                    <a:pt x="3495" y="14639"/>
                  </a:lnTo>
                  <a:lnTo>
                    <a:pt x="17942" y="7148"/>
                  </a:lnTo>
                  <a:lnTo>
                    <a:pt x="16512" y="4390"/>
                  </a:lnTo>
                  <a:cubicBezTo>
                    <a:pt x="15067" y="1601"/>
                    <a:pt x="12220" y="1"/>
                    <a:pt x="92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6"/>
            <p:cNvSpPr/>
            <p:nvPr/>
          </p:nvSpPr>
          <p:spPr>
            <a:xfrm>
              <a:off x="3858375" y="1578750"/>
              <a:ext cx="310025" cy="272350"/>
            </a:xfrm>
            <a:custGeom>
              <a:avLst/>
              <a:gdLst/>
              <a:ahLst/>
              <a:cxnLst/>
              <a:rect l="l" t="t" r="r" b="b"/>
              <a:pathLst>
                <a:path w="12401" h="10894" extrusionOk="0">
                  <a:moveTo>
                    <a:pt x="3734" y="1"/>
                  </a:moveTo>
                  <a:cubicBezTo>
                    <a:pt x="2473" y="1"/>
                    <a:pt x="1195" y="294"/>
                    <a:pt x="1" y="913"/>
                  </a:cubicBezTo>
                  <a:lnTo>
                    <a:pt x="5176" y="10894"/>
                  </a:lnTo>
                  <a:lnTo>
                    <a:pt x="12401" y="7148"/>
                  </a:lnTo>
                  <a:lnTo>
                    <a:pt x="10971" y="4390"/>
                  </a:lnTo>
                  <a:cubicBezTo>
                    <a:pt x="9524" y="1601"/>
                    <a:pt x="6678" y="1"/>
                    <a:pt x="3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6"/>
            <p:cNvSpPr/>
            <p:nvPr/>
          </p:nvSpPr>
          <p:spPr>
            <a:xfrm>
              <a:off x="3742250" y="1689100"/>
              <a:ext cx="481275" cy="305050"/>
            </a:xfrm>
            <a:custGeom>
              <a:avLst/>
              <a:gdLst/>
              <a:ahLst/>
              <a:cxnLst/>
              <a:rect l="l" t="t" r="r" b="b"/>
              <a:pathLst>
                <a:path w="19251" h="12202" extrusionOk="0">
                  <a:moveTo>
                    <a:pt x="16138" y="0"/>
                  </a:moveTo>
                  <a:cubicBezTo>
                    <a:pt x="15717" y="0"/>
                    <a:pt x="15290" y="98"/>
                    <a:pt x="14890" y="305"/>
                  </a:cubicBezTo>
                  <a:lnTo>
                    <a:pt x="1855" y="7065"/>
                  </a:lnTo>
                  <a:cubicBezTo>
                    <a:pt x="522" y="7756"/>
                    <a:pt x="1" y="9401"/>
                    <a:pt x="691" y="10734"/>
                  </a:cubicBezTo>
                  <a:cubicBezTo>
                    <a:pt x="1175" y="11666"/>
                    <a:pt x="2127" y="12202"/>
                    <a:pt x="3111" y="12202"/>
                  </a:cubicBezTo>
                  <a:cubicBezTo>
                    <a:pt x="3533" y="12202"/>
                    <a:pt x="3960" y="12104"/>
                    <a:pt x="4359" y="11896"/>
                  </a:cubicBezTo>
                  <a:lnTo>
                    <a:pt x="17396" y="5137"/>
                  </a:lnTo>
                  <a:cubicBezTo>
                    <a:pt x="18728" y="4445"/>
                    <a:pt x="19250" y="2800"/>
                    <a:pt x="18559" y="1469"/>
                  </a:cubicBezTo>
                  <a:cubicBezTo>
                    <a:pt x="18075" y="536"/>
                    <a:pt x="17123" y="0"/>
                    <a:pt x="16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6"/>
            <p:cNvSpPr/>
            <p:nvPr/>
          </p:nvSpPr>
          <p:spPr>
            <a:xfrm>
              <a:off x="3825750" y="1730050"/>
              <a:ext cx="39775" cy="39750"/>
            </a:xfrm>
            <a:custGeom>
              <a:avLst/>
              <a:gdLst/>
              <a:ahLst/>
              <a:cxnLst/>
              <a:rect l="l" t="t" r="r" b="b"/>
              <a:pathLst>
                <a:path w="1591" h="1590" extrusionOk="0">
                  <a:moveTo>
                    <a:pt x="1047" y="0"/>
                  </a:moveTo>
                  <a:lnTo>
                    <a:pt x="0" y="543"/>
                  </a:lnTo>
                  <a:lnTo>
                    <a:pt x="543" y="1589"/>
                  </a:lnTo>
                  <a:lnTo>
                    <a:pt x="1590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6"/>
            <p:cNvSpPr/>
            <p:nvPr/>
          </p:nvSpPr>
          <p:spPr>
            <a:xfrm>
              <a:off x="3967075" y="1656750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0"/>
                  </a:moveTo>
                  <a:lnTo>
                    <a:pt x="1" y="544"/>
                  </a:lnTo>
                  <a:lnTo>
                    <a:pt x="544" y="1590"/>
                  </a:lnTo>
                  <a:lnTo>
                    <a:pt x="1591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6"/>
            <p:cNvSpPr/>
            <p:nvPr/>
          </p:nvSpPr>
          <p:spPr>
            <a:xfrm>
              <a:off x="3872275" y="1646850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0"/>
                  </a:moveTo>
                  <a:lnTo>
                    <a:pt x="0" y="543"/>
                  </a:lnTo>
                  <a:lnTo>
                    <a:pt x="544" y="1590"/>
                  </a:lnTo>
                  <a:lnTo>
                    <a:pt x="1590" y="1048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6"/>
            <p:cNvSpPr/>
            <p:nvPr/>
          </p:nvSpPr>
          <p:spPr>
            <a:xfrm>
              <a:off x="3885375" y="1646850"/>
              <a:ext cx="26675" cy="33000"/>
            </a:xfrm>
            <a:custGeom>
              <a:avLst/>
              <a:gdLst/>
              <a:ahLst/>
              <a:cxnLst/>
              <a:rect l="l" t="t" r="r" b="b"/>
              <a:pathLst>
                <a:path w="1067" h="1320" extrusionOk="0">
                  <a:moveTo>
                    <a:pt x="524" y="0"/>
                  </a:moveTo>
                  <a:lnTo>
                    <a:pt x="0" y="272"/>
                  </a:lnTo>
                  <a:lnTo>
                    <a:pt x="544" y="1319"/>
                  </a:lnTo>
                  <a:lnTo>
                    <a:pt x="1066" y="1048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6"/>
            <p:cNvSpPr/>
            <p:nvPr/>
          </p:nvSpPr>
          <p:spPr>
            <a:xfrm>
              <a:off x="3951525" y="1689075"/>
              <a:ext cx="272000" cy="212925"/>
            </a:xfrm>
            <a:custGeom>
              <a:avLst/>
              <a:gdLst/>
              <a:ahLst/>
              <a:cxnLst/>
              <a:rect l="l" t="t" r="r" b="b"/>
              <a:pathLst>
                <a:path w="10880" h="8517" extrusionOk="0">
                  <a:moveTo>
                    <a:pt x="7768" y="1"/>
                  </a:moveTo>
                  <a:cubicBezTo>
                    <a:pt x="7347" y="1"/>
                    <a:pt x="6919" y="99"/>
                    <a:pt x="6519" y="306"/>
                  </a:cubicBezTo>
                  <a:lnTo>
                    <a:pt x="1" y="3686"/>
                  </a:lnTo>
                  <a:lnTo>
                    <a:pt x="2507" y="8517"/>
                  </a:lnTo>
                  <a:lnTo>
                    <a:pt x="9025" y="5137"/>
                  </a:lnTo>
                  <a:cubicBezTo>
                    <a:pt x="10356" y="4446"/>
                    <a:pt x="10879" y="2801"/>
                    <a:pt x="10188" y="1468"/>
                  </a:cubicBezTo>
                  <a:cubicBezTo>
                    <a:pt x="9704" y="536"/>
                    <a:pt x="8753" y="1"/>
                    <a:pt x="7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6"/>
            <p:cNvSpPr/>
            <p:nvPr/>
          </p:nvSpPr>
          <p:spPr>
            <a:xfrm>
              <a:off x="4025950" y="1713575"/>
              <a:ext cx="97625" cy="111100"/>
            </a:xfrm>
            <a:custGeom>
              <a:avLst/>
              <a:gdLst/>
              <a:ahLst/>
              <a:cxnLst/>
              <a:rect l="l" t="t" r="r" b="b"/>
              <a:pathLst>
                <a:path w="3905" h="4444" extrusionOk="0">
                  <a:moveTo>
                    <a:pt x="2234" y="1"/>
                  </a:moveTo>
                  <a:lnTo>
                    <a:pt x="1" y="1159"/>
                  </a:lnTo>
                  <a:lnTo>
                    <a:pt x="1351" y="3764"/>
                  </a:lnTo>
                  <a:cubicBezTo>
                    <a:pt x="1576" y="4196"/>
                    <a:pt x="2015" y="4443"/>
                    <a:pt x="2470" y="4443"/>
                  </a:cubicBezTo>
                  <a:cubicBezTo>
                    <a:pt x="2665" y="4443"/>
                    <a:pt x="2862" y="4398"/>
                    <a:pt x="3047" y="4302"/>
                  </a:cubicBezTo>
                  <a:cubicBezTo>
                    <a:pt x="3664" y="3982"/>
                    <a:pt x="3905" y="3223"/>
                    <a:pt x="3585" y="2606"/>
                  </a:cubicBezTo>
                  <a:lnTo>
                    <a:pt x="2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6"/>
            <p:cNvSpPr/>
            <p:nvPr/>
          </p:nvSpPr>
          <p:spPr>
            <a:xfrm>
              <a:off x="3853950" y="1844425"/>
              <a:ext cx="43800" cy="105375"/>
            </a:xfrm>
            <a:custGeom>
              <a:avLst/>
              <a:gdLst/>
              <a:ahLst/>
              <a:cxnLst/>
              <a:rect l="l" t="t" r="r" b="b"/>
              <a:pathLst>
                <a:path w="1752" h="4215" extrusionOk="0">
                  <a:moveTo>
                    <a:pt x="1751" y="1"/>
                  </a:moveTo>
                  <a:lnTo>
                    <a:pt x="473" y="663"/>
                  </a:lnTo>
                  <a:lnTo>
                    <a:pt x="1" y="4215"/>
                  </a:lnTo>
                  <a:lnTo>
                    <a:pt x="1279" y="3552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6"/>
            <p:cNvSpPr/>
            <p:nvPr/>
          </p:nvSpPr>
          <p:spPr>
            <a:xfrm>
              <a:off x="3961000" y="1788925"/>
              <a:ext cx="43775" cy="105375"/>
            </a:xfrm>
            <a:custGeom>
              <a:avLst/>
              <a:gdLst/>
              <a:ahLst/>
              <a:cxnLst/>
              <a:rect l="l" t="t" r="r" b="b"/>
              <a:pathLst>
                <a:path w="1751" h="4215" extrusionOk="0">
                  <a:moveTo>
                    <a:pt x="1751" y="1"/>
                  </a:moveTo>
                  <a:lnTo>
                    <a:pt x="472" y="663"/>
                  </a:lnTo>
                  <a:lnTo>
                    <a:pt x="0" y="4214"/>
                  </a:lnTo>
                  <a:lnTo>
                    <a:pt x="1277" y="3552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6"/>
            <p:cNvSpPr/>
            <p:nvPr/>
          </p:nvSpPr>
          <p:spPr>
            <a:xfrm>
              <a:off x="3971025" y="1788925"/>
              <a:ext cx="33750" cy="75525"/>
            </a:xfrm>
            <a:custGeom>
              <a:avLst/>
              <a:gdLst/>
              <a:ahLst/>
              <a:cxnLst/>
              <a:rect l="l" t="t" r="r" b="b"/>
              <a:pathLst>
                <a:path w="1350" h="3021" extrusionOk="0">
                  <a:moveTo>
                    <a:pt x="1350" y="1"/>
                  </a:moveTo>
                  <a:lnTo>
                    <a:pt x="71" y="663"/>
                  </a:lnTo>
                  <a:lnTo>
                    <a:pt x="0" y="1196"/>
                  </a:lnTo>
                  <a:lnTo>
                    <a:pt x="947" y="3021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6"/>
            <p:cNvSpPr/>
            <p:nvPr/>
          </p:nvSpPr>
          <p:spPr>
            <a:xfrm>
              <a:off x="4053875" y="1713575"/>
              <a:ext cx="69700" cy="107550"/>
            </a:xfrm>
            <a:custGeom>
              <a:avLst/>
              <a:gdLst/>
              <a:ahLst/>
              <a:cxnLst/>
              <a:rect l="l" t="t" r="r" b="b"/>
              <a:pathLst>
                <a:path w="2788" h="4302" extrusionOk="0">
                  <a:moveTo>
                    <a:pt x="0" y="579"/>
                  </a:moveTo>
                  <a:lnTo>
                    <a:pt x="0" y="580"/>
                  </a:lnTo>
                  <a:lnTo>
                    <a:pt x="1" y="580"/>
                  </a:lnTo>
                  <a:lnTo>
                    <a:pt x="0" y="579"/>
                  </a:lnTo>
                  <a:close/>
                  <a:moveTo>
                    <a:pt x="1117" y="1"/>
                  </a:moveTo>
                  <a:lnTo>
                    <a:pt x="1" y="580"/>
                  </a:lnTo>
                  <a:lnTo>
                    <a:pt x="1930" y="4301"/>
                  </a:lnTo>
                  <a:cubicBezTo>
                    <a:pt x="2547" y="3982"/>
                    <a:pt x="2788" y="3222"/>
                    <a:pt x="2468" y="2605"/>
                  </a:cubicBezTo>
                  <a:lnTo>
                    <a:pt x="1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6"/>
            <p:cNvSpPr/>
            <p:nvPr/>
          </p:nvSpPr>
          <p:spPr>
            <a:xfrm>
              <a:off x="3028200" y="1978900"/>
              <a:ext cx="332225" cy="383625"/>
            </a:xfrm>
            <a:custGeom>
              <a:avLst/>
              <a:gdLst/>
              <a:ahLst/>
              <a:cxnLst/>
              <a:rect l="l" t="t" r="r" b="b"/>
              <a:pathLst>
                <a:path w="13289" h="15345" extrusionOk="0">
                  <a:moveTo>
                    <a:pt x="3165" y="1"/>
                  </a:moveTo>
                  <a:lnTo>
                    <a:pt x="2916" y="391"/>
                  </a:lnTo>
                  <a:cubicBezTo>
                    <a:pt x="0" y="4964"/>
                    <a:pt x="447" y="10911"/>
                    <a:pt x="4016" y="14996"/>
                  </a:cubicBezTo>
                  <a:lnTo>
                    <a:pt x="4320" y="15344"/>
                  </a:lnTo>
                  <a:lnTo>
                    <a:pt x="13289" y="10693"/>
                  </a:lnTo>
                  <a:lnTo>
                    <a:pt x="8715" y="1876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6"/>
            <p:cNvSpPr/>
            <p:nvPr/>
          </p:nvSpPr>
          <p:spPr>
            <a:xfrm>
              <a:off x="3028200" y="1978900"/>
              <a:ext cx="173275" cy="383625"/>
            </a:xfrm>
            <a:custGeom>
              <a:avLst/>
              <a:gdLst/>
              <a:ahLst/>
              <a:cxnLst/>
              <a:rect l="l" t="t" r="r" b="b"/>
              <a:pathLst>
                <a:path w="6931" h="15345" extrusionOk="0">
                  <a:moveTo>
                    <a:pt x="3165" y="1"/>
                  </a:moveTo>
                  <a:lnTo>
                    <a:pt x="2916" y="391"/>
                  </a:lnTo>
                  <a:cubicBezTo>
                    <a:pt x="0" y="4964"/>
                    <a:pt x="447" y="10911"/>
                    <a:pt x="4016" y="14996"/>
                  </a:cubicBezTo>
                  <a:lnTo>
                    <a:pt x="4320" y="15344"/>
                  </a:lnTo>
                  <a:lnTo>
                    <a:pt x="6931" y="13990"/>
                  </a:lnTo>
                  <a:cubicBezTo>
                    <a:pt x="4078" y="10204"/>
                    <a:pt x="3670" y="5103"/>
                    <a:pt x="5870" y="915"/>
                  </a:cubicBez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6"/>
            <p:cNvSpPr/>
            <p:nvPr/>
          </p:nvSpPr>
          <p:spPr>
            <a:xfrm>
              <a:off x="3189650" y="2158375"/>
              <a:ext cx="97275" cy="92375"/>
            </a:xfrm>
            <a:custGeom>
              <a:avLst/>
              <a:gdLst/>
              <a:ahLst/>
              <a:cxnLst/>
              <a:rect l="l" t="t" r="r" b="b"/>
              <a:pathLst>
                <a:path w="3891" h="3695" extrusionOk="0">
                  <a:moveTo>
                    <a:pt x="1904" y="0"/>
                  </a:moveTo>
                  <a:cubicBezTo>
                    <a:pt x="1618" y="0"/>
                    <a:pt x="1328" y="67"/>
                    <a:pt x="1056" y="207"/>
                  </a:cubicBezTo>
                  <a:cubicBezTo>
                    <a:pt x="392" y="551"/>
                    <a:pt x="1" y="1260"/>
                    <a:pt x="64" y="2006"/>
                  </a:cubicBezTo>
                  <a:cubicBezTo>
                    <a:pt x="130" y="2750"/>
                    <a:pt x="635" y="3383"/>
                    <a:pt x="1347" y="3608"/>
                  </a:cubicBezTo>
                  <a:cubicBezTo>
                    <a:pt x="1531" y="3667"/>
                    <a:pt x="1720" y="3695"/>
                    <a:pt x="1906" y="3695"/>
                  </a:cubicBezTo>
                  <a:cubicBezTo>
                    <a:pt x="2442" y="3695"/>
                    <a:pt x="2962" y="3461"/>
                    <a:pt x="3319" y="3037"/>
                  </a:cubicBezTo>
                  <a:cubicBezTo>
                    <a:pt x="3800" y="2465"/>
                    <a:pt x="3890" y="1660"/>
                    <a:pt x="3546" y="996"/>
                  </a:cubicBezTo>
                  <a:cubicBezTo>
                    <a:pt x="3217" y="363"/>
                    <a:pt x="2572" y="0"/>
                    <a:pt x="19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6"/>
            <p:cNvSpPr/>
            <p:nvPr/>
          </p:nvSpPr>
          <p:spPr>
            <a:xfrm>
              <a:off x="3216000" y="2158350"/>
              <a:ext cx="74050" cy="87225"/>
            </a:xfrm>
            <a:custGeom>
              <a:avLst/>
              <a:gdLst/>
              <a:ahLst/>
              <a:cxnLst/>
              <a:rect l="l" t="t" r="r" b="b"/>
              <a:pathLst>
                <a:path w="2962" h="3489" extrusionOk="0">
                  <a:moveTo>
                    <a:pt x="850" y="0"/>
                  </a:moveTo>
                  <a:cubicBezTo>
                    <a:pt x="564" y="0"/>
                    <a:pt x="273" y="67"/>
                    <a:pt x="1" y="208"/>
                  </a:cubicBezTo>
                  <a:lnTo>
                    <a:pt x="1703" y="3489"/>
                  </a:lnTo>
                  <a:cubicBezTo>
                    <a:pt x="2609" y="3019"/>
                    <a:pt x="2962" y="1903"/>
                    <a:pt x="2492" y="997"/>
                  </a:cubicBezTo>
                  <a:cubicBezTo>
                    <a:pt x="2163" y="363"/>
                    <a:pt x="1518" y="0"/>
                    <a:pt x="8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6"/>
            <p:cNvSpPr/>
            <p:nvPr/>
          </p:nvSpPr>
          <p:spPr>
            <a:xfrm>
              <a:off x="3229075" y="2020050"/>
              <a:ext cx="343625" cy="308425"/>
            </a:xfrm>
            <a:custGeom>
              <a:avLst/>
              <a:gdLst/>
              <a:ahLst/>
              <a:cxnLst/>
              <a:rect l="l" t="t" r="r" b="b"/>
              <a:pathLst>
                <a:path w="13745" h="12337" extrusionOk="0">
                  <a:moveTo>
                    <a:pt x="1" y="0"/>
                  </a:moveTo>
                  <a:lnTo>
                    <a:pt x="4811" y="9276"/>
                  </a:lnTo>
                  <a:lnTo>
                    <a:pt x="6300" y="8504"/>
                  </a:lnTo>
                  <a:lnTo>
                    <a:pt x="7936" y="11658"/>
                  </a:lnTo>
                  <a:cubicBezTo>
                    <a:pt x="8159" y="12089"/>
                    <a:pt x="8598" y="12336"/>
                    <a:pt x="9052" y="12336"/>
                  </a:cubicBezTo>
                  <a:cubicBezTo>
                    <a:pt x="9247" y="12336"/>
                    <a:pt x="9445" y="12291"/>
                    <a:pt x="9631" y="12195"/>
                  </a:cubicBezTo>
                  <a:cubicBezTo>
                    <a:pt x="10247" y="11874"/>
                    <a:pt x="10488" y="11115"/>
                    <a:pt x="10169" y="10499"/>
                  </a:cubicBezTo>
                  <a:lnTo>
                    <a:pt x="8533" y="7346"/>
                  </a:lnTo>
                  <a:lnTo>
                    <a:pt x="13744" y="46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6"/>
            <p:cNvSpPr/>
            <p:nvPr/>
          </p:nvSpPr>
          <p:spPr>
            <a:xfrm>
              <a:off x="3290100" y="2046300"/>
              <a:ext cx="152175" cy="95600"/>
            </a:xfrm>
            <a:custGeom>
              <a:avLst/>
              <a:gdLst/>
              <a:ahLst/>
              <a:cxnLst/>
              <a:rect l="l" t="t" r="r" b="b"/>
              <a:pathLst>
                <a:path w="6087" h="3824" extrusionOk="0">
                  <a:moveTo>
                    <a:pt x="489" y="1"/>
                  </a:moveTo>
                  <a:lnTo>
                    <a:pt x="489" y="1"/>
                  </a:lnTo>
                  <a:cubicBezTo>
                    <a:pt x="0" y="1546"/>
                    <a:pt x="855" y="3195"/>
                    <a:pt x="2401" y="3686"/>
                  </a:cubicBezTo>
                  <a:cubicBezTo>
                    <a:pt x="2696" y="3779"/>
                    <a:pt x="2994" y="3823"/>
                    <a:pt x="3288" y="3823"/>
                  </a:cubicBezTo>
                  <a:cubicBezTo>
                    <a:pt x="4533" y="3823"/>
                    <a:pt x="5689" y="3025"/>
                    <a:pt x="6086" y="1775"/>
                  </a:cubicBez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6"/>
            <p:cNvSpPr/>
            <p:nvPr/>
          </p:nvSpPr>
          <p:spPr>
            <a:xfrm>
              <a:off x="3501175" y="2738200"/>
              <a:ext cx="350525" cy="311550"/>
            </a:xfrm>
            <a:custGeom>
              <a:avLst/>
              <a:gdLst/>
              <a:ahLst/>
              <a:cxnLst/>
              <a:rect l="l" t="t" r="r" b="b"/>
              <a:pathLst>
                <a:path w="14021" h="12462" extrusionOk="0">
                  <a:moveTo>
                    <a:pt x="7364" y="0"/>
                  </a:moveTo>
                  <a:cubicBezTo>
                    <a:pt x="6364" y="0"/>
                    <a:pt x="5349" y="233"/>
                    <a:pt x="4401" y="724"/>
                  </a:cubicBezTo>
                  <a:cubicBezTo>
                    <a:pt x="1239" y="2364"/>
                    <a:pt x="1" y="6271"/>
                    <a:pt x="1640" y="9433"/>
                  </a:cubicBezTo>
                  <a:cubicBezTo>
                    <a:pt x="2356" y="10815"/>
                    <a:pt x="3547" y="11890"/>
                    <a:pt x="4995" y="12461"/>
                  </a:cubicBezTo>
                  <a:lnTo>
                    <a:pt x="13653" y="7972"/>
                  </a:lnTo>
                  <a:cubicBezTo>
                    <a:pt x="14020" y="6460"/>
                    <a:pt x="13828" y="4866"/>
                    <a:pt x="13111" y="3485"/>
                  </a:cubicBezTo>
                  <a:cubicBezTo>
                    <a:pt x="11962" y="1271"/>
                    <a:pt x="9702" y="0"/>
                    <a:pt x="7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6"/>
            <p:cNvSpPr/>
            <p:nvPr/>
          </p:nvSpPr>
          <p:spPr>
            <a:xfrm>
              <a:off x="3611200" y="2738200"/>
              <a:ext cx="240500" cy="255400"/>
            </a:xfrm>
            <a:custGeom>
              <a:avLst/>
              <a:gdLst/>
              <a:ahLst/>
              <a:cxnLst/>
              <a:rect l="l" t="t" r="r" b="b"/>
              <a:pathLst>
                <a:path w="9620" h="10216" extrusionOk="0">
                  <a:moveTo>
                    <a:pt x="2963" y="0"/>
                  </a:moveTo>
                  <a:cubicBezTo>
                    <a:pt x="1963" y="0"/>
                    <a:pt x="948" y="233"/>
                    <a:pt x="0" y="724"/>
                  </a:cubicBezTo>
                  <a:lnTo>
                    <a:pt x="4924" y="10216"/>
                  </a:lnTo>
                  <a:lnTo>
                    <a:pt x="9252" y="7972"/>
                  </a:lnTo>
                  <a:cubicBezTo>
                    <a:pt x="9619" y="6460"/>
                    <a:pt x="9427" y="4866"/>
                    <a:pt x="8710" y="3485"/>
                  </a:cubicBezTo>
                  <a:cubicBezTo>
                    <a:pt x="7561" y="1271"/>
                    <a:pt x="5301" y="0"/>
                    <a:pt x="29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6"/>
            <p:cNvSpPr/>
            <p:nvPr/>
          </p:nvSpPr>
          <p:spPr>
            <a:xfrm>
              <a:off x="3568175" y="2796875"/>
              <a:ext cx="222800" cy="196925"/>
            </a:xfrm>
            <a:custGeom>
              <a:avLst/>
              <a:gdLst/>
              <a:ahLst/>
              <a:cxnLst/>
              <a:rect l="l" t="t" r="r" b="b"/>
              <a:pathLst>
                <a:path w="8912" h="7877" extrusionOk="0">
                  <a:moveTo>
                    <a:pt x="4688" y="1"/>
                  </a:moveTo>
                  <a:cubicBezTo>
                    <a:pt x="4051" y="1"/>
                    <a:pt x="3405" y="149"/>
                    <a:pt x="2802" y="461"/>
                  </a:cubicBezTo>
                  <a:cubicBezTo>
                    <a:pt x="789" y="1506"/>
                    <a:pt x="1" y="3992"/>
                    <a:pt x="1044" y="6005"/>
                  </a:cubicBezTo>
                  <a:cubicBezTo>
                    <a:pt x="1477" y="6840"/>
                    <a:pt x="2183" y="7500"/>
                    <a:pt x="3044" y="7876"/>
                  </a:cubicBezTo>
                  <a:lnTo>
                    <a:pt x="8723" y="4932"/>
                  </a:lnTo>
                  <a:cubicBezTo>
                    <a:pt x="8912" y="4010"/>
                    <a:pt x="8778" y="3053"/>
                    <a:pt x="8346" y="2219"/>
                  </a:cubicBezTo>
                  <a:cubicBezTo>
                    <a:pt x="7614" y="809"/>
                    <a:pt x="6176" y="1"/>
                    <a:pt x="46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6"/>
            <p:cNvSpPr/>
            <p:nvPr/>
          </p:nvSpPr>
          <p:spPr>
            <a:xfrm>
              <a:off x="3638200" y="2796875"/>
              <a:ext cx="152775" cy="160100"/>
            </a:xfrm>
            <a:custGeom>
              <a:avLst/>
              <a:gdLst/>
              <a:ahLst/>
              <a:cxnLst/>
              <a:rect l="l" t="t" r="r" b="b"/>
              <a:pathLst>
                <a:path w="6111" h="6404" extrusionOk="0">
                  <a:moveTo>
                    <a:pt x="1887" y="1"/>
                  </a:moveTo>
                  <a:cubicBezTo>
                    <a:pt x="1250" y="1"/>
                    <a:pt x="604" y="149"/>
                    <a:pt x="1" y="461"/>
                  </a:cubicBezTo>
                  <a:lnTo>
                    <a:pt x="3082" y="6404"/>
                  </a:lnTo>
                  <a:lnTo>
                    <a:pt x="5922" y="4932"/>
                  </a:lnTo>
                  <a:cubicBezTo>
                    <a:pt x="6111" y="4010"/>
                    <a:pt x="5977" y="3053"/>
                    <a:pt x="5545" y="2219"/>
                  </a:cubicBezTo>
                  <a:cubicBezTo>
                    <a:pt x="4813" y="809"/>
                    <a:pt x="3375" y="1"/>
                    <a:pt x="18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6"/>
            <p:cNvSpPr/>
            <p:nvPr/>
          </p:nvSpPr>
          <p:spPr>
            <a:xfrm>
              <a:off x="3701400" y="2629925"/>
              <a:ext cx="132350" cy="218350"/>
            </a:xfrm>
            <a:custGeom>
              <a:avLst/>
              <a:gdLst/>
              <a:ahLst/>
              <a:cxnLst/>
              <a:rect l="l" t="t" r="r" b="b"/>
              <a:pathLst>
                <a:path w="5294" h="8734" extrusionOk="0">
                  <a:moveTo>
                    <a:pt x="1047" y="1"/>
                  </a:moveTo>
                  <a:lnTo>
                    <a:pt x="0" y="543"/>
                  </a:lnTo>
                  <a:lnTo>
                    <a:pt x="4247" y="8733"/>
                  </a:lnTo>
                  <a:lnTo>
                    <a:pt x="5293" y="8190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6"/>
            <p:cNvSpPr/>
            <p:nvPr/>
          </p:nvSpPr>
          <p:spPr>
            <a:xfrm>
              <a:off x="3413050" y="2615250"/>
              <a:ext cx="339325" cy="195125"/>
            </a:xfrm>
            <a:custGeom>
              <a:avLst/>
              <a:gdLst/>
              <a:ahLst/>
              <a:cxnLst/>
              <a:rect l="l" t="t" r="r" b="b"/>
              <a:pathLst>
                <a:path w="13573" h="7805" extrusionOk="0">
                  <a:moveTo>
                    <a:pt x="13029" y="1"/>
                  </a:moveTo>
                  <a:lnTo>
                    <a:pt x="1" y="6757"/>
                  </a:lnTo>
                  <a:lnTo>
                    <a:pt x="544" y="7805"/>
                  </a:lnTo>
                  <a:lnTo>
                    <a:pt x="13572" y="1048"/>
                  </a:lnTo>
                  <a:lnTo>
                    <a:pt x="130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6"/>
            <p:cNvSpPr/>
            <p:nvPr/>
          </p:nvSpPr>
          <p:spPr>
            <a:xfrm>
              <a:off x="3388350" y="2612150"/>
              <a:ext cx="364075" cy="111825"/>
            </a:xfrm>
            <a:custGeom>
              <a:avLst/>
              <a:gdLst/>
              <a:ahLst/>
              <a:cxnLst/>
              <a:rect l="l" t="t" r="r" b="b"/>
              <a:pathLst>
                <a:path w="14563" h="4473" extrusionOk="0">
                  <a:moveTo>
                    <a:pt x="14295" y="1"/>
                  </a:moveTo>
                  <a:lnTo>
                    <a:pt x="1" y="3325"/>
                  </a:lnTo>
                  <a:lnTo>
                    <a:pt x="133" y="3898"/>
                  </a:lnTo>
                  <a:lnTo>
                    <a:pt x="267" y="4473"/>
                  </a:lnTo>
                  <a:lnTo>
                    <a:pt x="14563" y="1149"/>
                  </a:lnTo>
                  <a:lnTo>
                    <a:pt x="14429" y="575"/>
                  </a:lnTo>
                  <a:lnTo>
                    <a:pt x="142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6"/>
            <p:cNvSpPr/>
            <p:nvPr/>
          </p:nvSpPr>
          <p:spPr>
            <a:xfrm>
              <a:off x="3499100" y="2807875"/>
              <a:ext cx="419525" cy="281075"/>
            </a:xfrm>
            <a:custGeom>
              <a:avLst/>
              <a:gdLst/>
              <a:ahLst/>
              <a:cxnLst/>
              <a:rect l="l" t="t" r="r" b="b"/>
              <a:pathLst>
                <a:path w="16781" h="11243" extrusionOk="0">
                  <a:moveTo>
                    <a:pt x="15192" y="1"/>
                  </a:moveTo>
                  <a:lnTo>
                    <a:pt x="0" y="7878"/>
                  </a:lnTo>
                  <a:lnTo>
                    <a:pt x="55" y="7983"/>
                  </a:lnTo>
                  <a:cubicBezTo>
                    <a:pt x="1128" y="10054"/>
                    <a:pt x="3242" y="11242"/>
                    <a:pt x="5427" y="11242"/>
                  </a:cubicBezTo>
                  <a:cubicBezTo>
                    <a:pt x="6363" y="11242"/>
                    <a:pt x="7312" y="11024"/>
                    <a:pt x="8198" y="10565"/>
                  </a:cubicBezTo>
                  <a:lnTo>
                    <a:pt x="12665" y="8249"/>
                  </a:lnTo>
                  <a:cubicBezTo>
                    <a:pt x="15622" y="6716"/>
                    <a:pt x="16780" y="3063"/>
                    <a:pt x="15247" y="106"/>
                  </a:cubicBezTo>
                  <a:lnTo>
                    <a:pt x="151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6"/>
            <p:cNvSpPr/>
            <p:nvPr/>
          </p:nvSpPr>
          <p:spPr>
            <a:xfrm>
              <a:off x="3689025" y="2807875"/>
              <a:ext cx="229600" cy="235175"/>
            </a:xfrm>
            <a:custGeom>
              <a:avLst/>
              <a:gdLst/>
              <a:ahLst/>
              <a:cxnLst/>
              <a:rect l="l" t="t" r="r" b="b"/>
              <a:pathLst>
                <a:path w="9184" h="9407" extrusionOk="0">
                  <a:moveTo>
                    <a:pt x="0" y="3939"/>
                  </a:moveTo>
                  <a:lnTo>
                    <a:pt x="0" y="3940"/>
                  </a:lnTo>
                  <a:lnTo>
                    <a:pt x="1" y="3940"/>
                  </a:lnTo>
                  <a:lnTo>
                    <a:pt x="1" y="3940"/>
                  </a:lnTo>
                  <a:lnTo>
                    <a:pt x="0" y="3939"/>
                  </a:lnTo>
                  <a:close/>
                  <a:moveTo>
                    <a:pt x="7595" y="1"/>
                  </a:moveTo>
                  <a:lnTo>
                    <a:pt x="1" y="3940"/>
                  </a:lnTo>
                  <a:lnTo>
                    <a:pt x="1" y="3940"/>
                  </a:lnTo>
                  <a:lnTo>
                    <a:pt x="2835" y="9407"/>
                  </a:lnTo>
                  <a:lnTo>
                    <a:pt x="5068" y="8249"/>
                  </a:lnTo>
                  <a:cubicBezTo>
                    <a:pt x="8025" y="6716"/>
                    <a:pt x="9183" y="3063"/>
                    <a:pt x="7650" y="106"/>
                  </a:cubicBezTo>
                  <a:lnTo>
                    <a:pt x="75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6"/>
            <p:cNvSpPr/>
            <p:nvPr/>
          </p:nvSpPr>
          <p:spPr>
            <a:xfrm>
              <a:off x="3460225" y="2780100"/>
              <a:ext cx="460275" cy="257850"/>
            </a:xfrm>
            <a:custGeom>
              <a:avLst/>
              <a:gdLst/>
              <a:ahLst/>
              <a:cxnLst/>
              <a:rect l="l" t="t" r="r" b="b"/>
              <a:pathLst>
                <a:path w="18411" h="10314" extrusionOk="0">
                  <a:moveTo>
                    <a:pt x="17868" y="0"/>
                  </a:moveTo>
                  <a:lnTo>
                    <a:pt x="0" y="9265"/>
                  </a:lnTo>
                  <a:lnTo>
                    <a:pt x="544" y="10313"/>
                  </a:lnTo>
                  <a:lnTo>
                    <a:pt x="18411" y="1047"/>
                  </a:lnTo>
                  <a:lnTo>
                    <a:pt x="178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6"/>
            <p:cNvSpPr/>
            <p:nvPr/>
          </p:nvSpPr>
          <p:spPr>
            <a:xfrm>
              <a:off x="3683550" y="2780100"/>
              <a:ext cx="236950" cy="142000"/>
            </a:xfrm>
            <a:custGeom>
              <a:avLst/>
              <a:gdLst/>
              <a:ahLst/>
              <a:cxnLst/>
              <a:rect l="l" t="t" r="r" b="b"/>
              <a:pathLst>
                <a:path w="9478" h="5680" extrusionOk="0">
                  <a:moveTo>
                    <a:pt x="8935" y="0"/>
                  </a:moveTo>
                  <a:lnTo>
                    <a:pt x="1" y="4633"/>
                  </a:lnTo>
                  <a:lnTo>
                    <a:pt x="544" y="5680"/>
                  </a:lnTo>
                  <a:lnTo>
                    <a:pt x="9478" y="1047"/>
                  </a:lnTo>
                  <a:lnTo>
                    <a:pt x="89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6"/>
            <p:cNvSpPr/>
            <p:nvPr/>
          </p:nvSpPr>
          <p:spPr>
            <a:xfrm>
              <a:off x="3551025" y="3240350"/>
              <a:ext cx="307700" cy="307725"/>
            </a:xfrm>
            <a:custGeom>
              <a:avLst/>
              <a:gdLst/>
              <a:ahLst/>
              <a:cxnLst/>
              <a:rect l="l" t="t" r="r" b="b"/>
              <a:pathLst>
                <a:path w="12308" h="12309" extrusionOk="0">
                  <a:moveTo>
                    <a:pt x="6154" y="1"/>
                  </a:moveTo>
                  <a:cubicBezTo>
                    <a:pt x="4521" y="1"/>
                    <a:pt x="2957" y="649"/>
                    <a:pt x="1802" y="1803"/>
                  </a:cubicBezTo>
                  <a:cubicBezTo>
                    <a:pt x="648" y="2957"/>
                    <a:pt x="0" y="4523"/>
                    <a:pt x="0" y="6154"/>
                  </a:cubicBezTo>
                  <a:cubicBezTo>
                    <a:pt x="0" y="7787"/>
                    <a:pt x="648" y="9353"/>
                    <a:pt x="1802" y="10505"/>
                  </a:cubicBezTo>
                  <a:cubicBezTo>
                    <a:pt x="2957" y="11659"/>
                    <a:pt x="4521" y="12309"/>
                    <a:pt x="6154" y="12309"/>
                  </a:cubicBezTo>
                  <a:cubicBezTo>
                    <a:pt x="7786" y="12309"/>
                    <a:pt x="9351" y="11659"/>
                    <a:pt x="10505" y="10505"/>
                  </a:cubicBezTo>
                  <a:cubicBezTo>
                    <a:pt x="11659" y="9353"/>
                    <a:pt x="12307" y="7787"/>
                    <a:pt x="12307" y="6154"/>
                  </a:cubicBezTo>
                  <a:cubicBezTo>
                    <a:pt x="12307" y="4523"/>
                    <a:pt x="11659" y="2957"/>
                    <a:pt x="10505" y="1803"/>
                  </a:cubicBezTo>
                  <a:cubicBezTo>
                    <a:pt x="9351" y="649"/>
                    <a:pt x="7786" y="1"/>
                    <a:pt x="6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6"/>
            <p:cNvSpPr/>
            <p:nvPr/>
          </p:nvSpPr>
          <p:spPr>
            <a:xfrm>
              <a:off x="3877800" y="3059100"/>
              <a:ext cx="351400" cy="307800"/>
            </a:xfrm>
            <a:custGeom>
              <a:avLst/>
              <a:gdLst/>
              <a:ahLst/>
              <a:cxnLst/>
              <a:rect l="l" t="t" r="r" b="b"/>
              <a:pathLst>
                <a:path w="14056" h="12312" extrusionOk="0">
                  <a:moveTo>
                    <a:pt x="7023" y="1"/>
                  </a:moveTo>
                  <a:cubicBezTo>
                    <a:pt x="6067" y="1"/>
                    <a:pt x="5097" y="225"/>
                    <a:pt x="4190" y="696"/>
                  </a:cubicBezTo>
                  <a:cubicBezTo>
                    <a:pt x="1174" y="2264"/>
                    <a:pt x="1" y="5979"/>
                    <a:pt x="1568" y="8994"/>
                  </a:cubicBezTo>
                  <a:cubicBezTo>
                    <a:pt x="2664" y="11103"/>
                    <a:pt x="4811" y="12311"/>
                    <a:pt x="7034" y="12311"/>
                  </a:cubicBezTo>
                  <a:cubicBezTo>
                    <a:pt x="7990" y="12311"/>
                    <a:pt x="8959" y="12088"/>
                    <a:pt x="9866" y="11616"/>
                  </a:cubicBezTo>
                  <a:cubicBezTo>
                    <a:pt x="12882" y="10049"/>
                    <a:pt x="14056" y="6333"/>
                    <a:pt x="12488" y="3318"/>
                  </a:cubicBezTo>
                  <a:cubicBezTo>
                    <a:pt x="11393" y="1209"/>
                    <a:pt x="9246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6"/>
            <p:cNvSpPr/>
            <p:nvPr/>
          </p:nvSpPr>
          <p:spPr>
            <a:xfrm>
              <a:off x="4248275" y="2877900"/>
              <a:ext cx="307725" cy="307725"/>
            </a:xfrm>
            <a:custGeom>
              <a:avLst/>
              <a:gdLst/>
              <a:ahLst/>
              <a:cxnLst/>
              <a:rect l="l" t="t" r="r" b="b"/>
              <a:pathLst>
                <a:path w="12309" h="12309" extrusionOk="0">
                  <a:moveTo>
                    <a:pt x="6155" y="1"/>
                  </a:moveTo>
                  <a:cubicBezTo>
                    <a:pt x="4523" y="1"/>
                    <a:pt x="2957" y="650"/>
                    <a:pt x="1803" y="1804"/>
                  </a:cubicBezTo>
                  <a:cubicBezTo>
                    <a:pt x="649" y="2958"/>
                    <a:pt x="0" y="4523"/>
                    <a:pt x="0" y="6155"/>
                  </a:cubicBezTo>
                  <a:cubicBezTo>
                    <a:pt x="0" y="7786"/>
                    <a:pt x="649" y="9353"/>
                    <a:pt x="1803" y="10507"/>
                  </a:cubicBezTo>
                  <a:cubicBezTo>
                    <a:pt x="2957" y="11661"/>
                    <a:pt x="4523" y="12309"/>
                    <a:pt x="6155" y="12309"/>
                  </a:cubicBezTo>
                  <a:cubicBezTo>
                    <a:pt x="7786" y="12309"/>
                    <a:pt x="9352" y="11661"/>
                    <a:pt x="10506" y="10507"/>
                  </a:cubicBezTo>
                  <a:cubicBezTo>
                    <a:pt x="11660" y="9353"/>
                    <a:pt x="12308" y="7786"/>
                    <a:pt x="12308" y="6155"/>
                  </a:cubicBezTo>
                  <a:cubicBezTo>
                    <a:pt x="12308" y="4523"/>
                    <a:pt x="11660" y="2958"/>
                    <a:pt x="10506" y="1804"/>
                  </a:cubicBezTo>
                  <a:cubicBezTo>
                    <a:pt x="9352" y="650"/>
                    <a:pt x="7786" y="1"/>
                    <a:pt x="6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6"/>
            <p:cNvSpPr/>
            <p:nvPr/>
          </p:nvSpPr>
          <p:spPr>
            <a:xfrm>
              <a:off x="4575075" y="2696675"/>
              <a:ext cx="351425" cy="307775"/>
            </a:xfrm>
            <a:custGeom>
              <a:avLst/>
              <a:gdLst/>
              <a:ahLst/>
              <a:cxnLst/>
              <a:rect l="l" t="t" r="r" b="b"/>
              <a:pathLst>
                <a:path w="14057" h="12311" extrusionOk="0">
                  <a:moveTo>
                    <a:pt x="7023" y="0"/>
                  </a:moveTo>
                  <a:cubicBezTo>
                    <a:pt x="6067" y="0"/>
                    <a:pt x="5097" y="224"/>
                    <a:pt x="4190" y="695"/>
                  </a:cubicBezTo>
                  <a:cubicBezTo>
                    <a:pt x="1175" y="2262"/>
                    <a:pt x="0" y="5978"/>
                    <a:pt x="1567" y="8993"/>
                  </a:cubicBezTo>
                  <a:cubicBezTo>
                    <a:pt x="2663" y="11102"/>
                    <a:pt x="4810" y="12310"/>
                    <a:pt x="7033" y="12310"/>
                  </a:cubicBezTo>
                  <a:cubicBezTo>
                    <a:pt x="7989" y="12310"/>
                    <a:pt x="8959" y="12087"/>
                    <a:pt x="9866" y="11615"/>
                  </a:cubicBezTo>
                  <a:cubicBezTo>
                    <a:pt x="12882" y="10048"/>
                    <a:pt x="14056" y="6332"/>
                    <a:pt x="12488" y="3317"/>
                  </a:cubicBezTo>
                  <a:cubicBezTo>
                    <a:pt x="11392" y="1208"/>
                    <a:pt x="9246" y="0"/>
                    <a:pt x="70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6"/>
            <p:cNvSpPr/>
            <p:nvPr/>
          </p:nvSpPr>
          <p:spPr>
            <a:xfrm>
              <a:off x="3728825" y="1553175"/>
              <a:ext cx="2939575" cy="3923400"/>
            </a:xfrm>
            <a:custGeom>
              <a:avLst/>
              <a:gdLst/>
              <a:ahLst/>
              <a:cxnLst/>
              <a:rect l="l" t="t" r="r" b="b"/>
              <a:pathLst>
                <a:path w="117583" h="156936" extrusionOk="0">
                  <a:moveTo>
                    <a:pt x="29283" y="1"/>
                  </a:moveTo>
                  <a:lnTo>
                    <a:pt x="49955" y="39769"/>
                  </a:lnTo>
                  <a:lnTo>
                    <a:pt x="50300" y="45191"/>
                  </a:lnTo>
                  <a:cubicBezTo>
                    <a:pt x="50548" y="49116"/>
                    <a:pt x="49623" y="53026"/>
                    <a:pt x="47639" y="56422"/>
                  </a:cubicBezTo>
                  <a:cubicBezTo>
                    <a:pt x="45896" y="59406"/>
                    <a:pt x="42737" y="61123"/>
                    <a:pt x="39451" y="61123"/>
                  </a:cubicBezTo>
                  <a:cubicBezTo>
                    <a:pt x="38294" y="61123"/>
                    <a:pt x="37121" y="60910"/>
                    <a:pt x="35988" y="60465"/>
                  </a:cubicBezTo>
                  <a:lnTo>
                    <a:pt x="33530" y="59500"/>
                  </a:lnTo>
                  <a:cubicBezTo>
                    <a:pt x="30457" y="58293"/>
                    <a:pt x="27888" y="56074"/>
                    <a:pt x="26248" y="53209"/>
                  </a:cubicBezTo>
                  <a:lnTo>
                    <a:pt x="26108" y="52963"/>
                  </a:lnTo>
                  <a:cubicBezTo>
                    <a:pt x="24768" y="50625"/>
                    <a:pt x="22803" y="48705"/>
                    <a:pt x="20434" y="47421"/>
                  </a:cubicBezTo>
                  <a:cubicBezTo>
                    <a:pt x="17335" y="45742"/>
                    <a:pt x="13921" y="44904"/>
                    <a:pt x="10509" y="44904"/>
                  </a:cubicBezTo>
                  <a:cubicBezTo>
                    <a:pt x="6875" y="44904"/>
                    <a:pt x="3243" y="45855"/>
                    <a:pt x="1" y="47750"/>
                  </a:cubicBezTo>
                  <a:lnTo>
                    <a:pt x="27487" y="71780"/>
                  </a:lnTo>
                  <a:lnTo>
                    <a:pt x="39212" y="89578"/>
                  </a:lnTo>
                  <a:cubicBezTo>
                    <a:pt x="42619" y="94749"/>
                    <a:pt x="47346" y="98916"/>
                    <a:pt x="52905" y="101646"/>
                  </a:cubicBezTo>
                  <a:lnTo>
                    <a:pt x="69094" y="109597"/>
                  </a:lnTo>
                  <a:lnTo>
                    <a:pt x="81269" y="156936"/>
                  </a:lnTo>
                  <a:lnTo>
                    <a:pt x="117582" y="138060"/>
                  </a:lnTo>
                  <a:lnTo>
                    <a:pt x="96516" y="83303"/>
                  </a:lnTo>
                  <a:lnTo>
                    <a:pt x="63838" y="42200"/>
                  </a:lnTo>
                  <a:lnTo>
                    <a:pt x="41607" y="4943"/>
                  </a:lnTo>
                  <a:lnTo>
                    <a:pt x="292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6"/>
            <p:cNvSpPr/>
            <p:nvPr/>
          </p:nvSpPr>
          <p:spPr>
            <a:xfrm>
              <a:off x="2262950" y="3080400"/>
              <a:ext cx="577900" cy="577900"/>
            </a:xfrm>
            <a:custGeom>
              <a:avLst/>
              <a:gdLst/>
              <a:ahLst/>
              <a:cxnLst/>
              <a:rect l="l" t="t" r="r" b="b"/>
              <a:pathLst>
                <a:path w="23116" h="23116" extrusionOk="0">
                  <a:moveTo>
                    <a:pt x="2656" y="1"/>
                  </a:moveTo>
                  <a:cubicBezTo>
                    <a:pt x="1184" y="1"/>
                    <a:pt x="0" y="1185"/>
                    <a:pt x="0" y="2657"/>
                  </a:cubicBezTo>
                  <a:lnTo>
                    <a:pt x="0" y="20460"/>
                  </a:lnTo>
                  <a:cubicBezTo>
                    <a:pt x="0" y="21930"/>
                    <a:pt x="1184" y="23116"/>
                    <a:pt x="2656" y="23116"/>
                  </a:cubicBezTo>
                  <a:lnTo>
                    <a:pt x="20459" y="23116"/>
                  </a:lnTo>
                  <a:cubicBezTo>
                    <a:pt x="21930" y="23116"/>
                    <a:pt x="23115" y="21930"/>
                    <a:pt x="23115" y="20460"/>
                  </a:cubicBezTo>
                  <a:lnTo>
                    <a:pt x="23115" y="2657"/>
                  </a:lnTo>
                  <a:cubicBezTo>
                    <a:pt x="23115" y="1185"/>
                    <a:pt x="21930" y="1"/>
                    <a:pt x="204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6"/>
            <p:cNvSpPr/>
            <p:nvPr/>
          </p:nvSpPr>
          <p:spPr>
            <a:xfrm>
              <a:off x="2383650" y="3201125"/>
              <a:ext cx="336475" cy="336475"/>
            </a:xfrm>
            <a:custGeom>
              <a:avLst/>
              <a:gdLst/>
              <a:ahLst/>
              <a:cxnLst/>
              <a:rect l="l" t="t" r="r" b="b"/>
              <a:pathLst>
                <a:path w="13459" h="13459" extrusionOk="0">
                  <a:moveTo>
                    <a:pt x="6730" y="0"/>
                  </a:moveTo>
                  <a:cubicBezTo>
                    <a:pt x="4944" y="0"/>
                    <a:pt x="3232" y="708"/>
                    <a:pt x="1971" y="1971"/>
                  </a:cubicBezTo>
                  <a:cubicBezTo>
                    <a:pt x="709" y="3232"/>
                    <a:pt x="0" y="4944"/>
                    <a:pt x="0" y="6729"/>
                  </a:cubicBezTo>
                  <a:cubicBezTo>
                    <a:pt x="0" y="8513"/>
                    <a:pt x="709" y="10225"/>
                    <a:pt x="1971" y="11488"/>
                  </a:cubicBezTo>
                  <a:cubicBezTo>
                    <a:pt x="3232" y="12749"/>
                    <a:pt x="4944" y="13459"/>
                    <a:pt x="6730" y="13459"/>
                  </a:cubicBezTo>
                  <a:cubicBezTo>
                    <a:pt x="8514" y="13459"/>
                    <a:pt x="10226" y="12749"/>
                    <a:pt x="11488" y="11488"/>
                  </a:cubicBezTo>
                  <a:cubicBezTo>
                    <a:pt x="12749" y="10225"/>
                    <a:pt x="13459" y="8513"/>
                    <a:pt x="13459" y="6729"/>
                  </a:cubicBezTo>
                  <a:cubicBezTo>
                    <a:pt x="13459" y="4944"/>
                    <a:pt x="12749" y="3232"/>
                    <a:pt x="11488" y="1971"/>
                  </a:cubicBezTo>
                  <a:cubicBezTo>
                    <a:pt x="10226" y="708"/>
                    <a:pt x="8514" y="0"/>
                    <a:pt x="6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6"/>
            <p:cNvSpPr/>
            <p:nvPr/>
          </p:nvSpPr>
          <p:spPr>
            <a:xfrm>
              <a:off x="5147150" y="1406650"/>
              <a:ext cx="577900" cy="577900"/>
            </a:xfrm>
            <a:custGeom>
              <a:avLst/>
              <a:gdLst/>
              <a:ahLst/>
              <a:cxnLst/>
              <a:rect l="l" t="t" r="r" b="b"/>
              <a:pathLst>
                <a:path w="23116" h="23116" extrusionOk="0">
                  <a:moveTo>
                    <a:pt x="2657" y="1"/>
                  </a:moveTo>
                  <a:cubicBezTo>
                    <a:pt x="1185" y="1"/>
                    <a:pt x="1" y="1185"/>
                    <a:pt x="1" y="2657"/>
                  </a:cubicBezTo>
                  <a:lnTo>
                    <a:pt x="1" y="20460"/>
                  </a:lnTo>
                  <a:cubicBezTo>
                    <a:pt x="1" y="21930"/>
                    <a:pt x="1185" y="23116"/>
                    <a:pt x="2657" y="23116"/>
                  </a:cubicBezTo>
                  <a:lnTo>
                    <a:pt x="20459" y="23116"/>
                  </a:lnTo>
                  <a:cubicBezTo>
                    <a:pt x="21930" y="23116"/>
                    <a:pt x="23116" y="21930"/>
                    <a:pt x="23116" y="20460"/>
                  </a:cubicBezTo>
                  <a:lnTo>
                    <a:pt x="23116" y="2657"/>
                  </a:lnTo>
                  <a:cubicBezTo>
                    <a:pt x="23116" y="1185"/>
                    <a:pt x="21930" y="1"/>
                    <a:pt x="204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6"/>
            <p:cNvSpPr/>
            <p:nvPr/>
          </p:nvSpPr>
          <p:spPr>
            <a:xfrm>
              <a:off x="5267875" y="1527375"/>
              <a:ext cx="336475" cy="336475"/>
            </a:xfrm>
            <a:custGeom>
              <a:avLst/>
              <a:gdLst/>
              <a:ahLst/>
              <a:cxnLst/>
              <a:rect l="l" t="t" r="r" b="b"/>
              <a:pathLst>
                <a:path w="13459" h="13459" extrusionOk="0">
                  <a:moveTo>
                    <a:pt x="6729" y="0"/>
                  </a:moveTo>
                  <a:cubicBezTo>
                    <a:pt x="4944" y="0"/>
                    <a:pt x="3232" y="708"/>
                    <a:pt x="1971" y="1971"/>
                  </a:cubicBezTo>
                  <a:cubicBezTo>
                    <a:pt x="708" y="3232"/>
                    <a:pt x="0" y="4944"/>
                    <a:pt x="0" y="6729"/>
                  </a:cubicBezTo>
                  <a:cubicBezTo>
                    <a:pt x="0" y="8513"/>
                    <a:pt x="708" y="10225"/>
                    <a:pt x="1971" y="11487"/>
                  </a:cubicBezTo>
                  <a:cubicBezTo>
                    <a:pt x="3232" y="12749"/>
                    <a:pt x="4944" y="13459"/>
                    <a:pt x="6729" y="13459"/>
                  </a:cubicBezTo>
                  <a:cubicBezTo>
                    <a:pt x="8513" y="13459"/>
                    <a:pt x="10225" y="12749"/>
                    <a:pt x="11488" y="11487"/>
                  </a:cubicBezTo>
                  <a:cubicBezTo>
                    <a:pt x="12749" y="10225"/>
                    <a:pt x="13458" y="8513"/>
                    <a:pt x="13458" y="6729"/>
                  </a:cubicBezTo>
                  <a:cubicBezTo>
                    <a:pt x="13458" y="4944"/>
                    <a:pt x="12749" y="3232"/>
                    <a:pt x="11488" y="1971"/>
                  </a:cubicBezTo>
                  <a:cubicBezTo>
                    <a:pt x="10225" y="708"/>
                    <a:pt x="8513" y="0"/>
                    <a:pt x="67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6"/>
            <p:cNvSpPr/>
            <p:nvPr/>
          </p:nvSpPr>
          <p:spPr>
            <a:xfrm>
              <a:off x="4206600" y="642725"/>
              <a:ext cx="780600" cy="286200"/>
            </a:xfrm>
            <a:custGeom>
              <a:avLst/>
              <a:gdLst/>
              <a:ahLst/>
              <a:cxnLst/>
              <a:rect l="l" t="t" r="r" b="b"/>
              <a:pathLst>
                <a:path w="31224" h="11448" extrusionOk="0">
                  <a:moveTo>
                    <a:pt x="0" y="1"/>
                  </a:moveTo>
                  <a:lnTo>
                    <a:pt x="12913" y="10244"/>
                  </a:lnTo>
                  <a:lnTo>
                    <a:pt x="13507" y="10715"/>
                  </a:lnTo>
                  <a:cubicBezTo>
                    <a:pt x="14124" y="11203"/>
                    <a:pt x="14868" y="11448"/>
                    <a:pt x="15612" y="11448"/>
                  </a:cubicBezTo>
                  <a:cubicBezTo>
                    <a:pt x="16356" y="11448"/>
                    <a:pt x="17100" y="11203"/>
                    <a:pt x="17717" y="10715"/>
                  </a:cubicBezTo>
                  <a:lnTo>
                    <a:pt x="18311" y="10244"/>
                  </a:lnTo>
                  <a:lnTo>
                    <a:pt x="31224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6"/>
            <p:cNvSpPr/>
            <p:nvPr/>
          </p:nvSpPr>
          <p:spPr>
            <a:xfrm>
              <a:off x="4206600" y="642725"/>
              <a:ext cx="322825" cy="512125"/>
            </a:xfrm>
            <a:custGeom>
              <a:avLst/>
              <a:gdLst/>
              <a:ahLst/>
              <a:cxnLst/>
              <a:rect l="l" t="t" r="r" b="b"/>
              <a:pathLst>
                <a:path w="12913" h="20485" extrusionOk="0">
                  <a:moveTo>
                    <a:pt x="0" y="1"/>
                  </a:moveTo>
                  <a:lnTo>
                    <a:pt x="0" y="20485"/>
                  </a:lnTo>
                  <a:lnTo>
                    <a:pt x="12913" y="102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6"/>
            <p:cNvSpPr/>
            <p:nvPr/>
          </p:nvSpPr>
          <p:spPr>
            <a:xfrm>
              <a:off x="4206600" y="898800"/>
              <a:ext cx="780600" cy="256050"/>
            </a:xfrm>
            <a:custGeom>
              <a:avLst/>
              <a:gdLst/>
              <a:ahLst/>
              <a:cxnLst/>
              <a:rect l="l" t="t" r="r" b="b"/>
              <a:pathLst>
                <a:path w="31224" h="10242" extrusionOk="0">
                  <a:moveTo>
                    <a:pt x="12913" y="1"/>
                  </a:moveTo>
                  <a:lnTo>
                    <a:pt x="0" y="10242"/>
                  </a:lnTo>
                  <a:lnTo>
                    <a:pt x="31224" y="10242"/>
                  </a:lnTo>
                  <a:lnTo>
                    <a:pt x="18311" y="1"/>
                  </a:lnTo>
                  <a:lnTo>
                    <a:pt x="17717" y="471"/>
                  </a:lnTo>
                  <a:cubicBezTo>
                    <a:pt x="17100" y="960"/>
                    <a:pt x="16356" y="1204"/>
                    <a:pt x="15612" y="1204"/>
                  </a:cubicBezTo>
                  <a:cubicBezTo>
                    <a:pt x="14868" y="1204"/>
                    <a:pt x="14124" y="960"/>
                    <a:pt x="13507" y="471"/>
                  </a:cubicBezTo>
                  <a:lnTo>
                    <a:pt x="129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6"/>
            <p:cNvSpPr/>
            <p:nvPr/>
          </p:nvSpPr>
          <p:spPr>
            <a:xfrm>
              <a:off x="4664350" y="642725"/>
              <a:ext cx="322850" cy="512125"/>
            </a:xfrm>
            <a:custGeom>
              <a:avLst/>
              <a:gdLst/>
              <a:ahLst/>
              <a:cxnLst/>
              <a:rect l="l" t="t" r="r" b="b"/>
              <a:pathLst>
                <a:path w="12914" h="20485" extrusionOk="0">
                  <a:moveTo>
                    <a:pt x="12914" y="1"/>
                  </a:moveTo>
                  <a:lnTo>
                    <a:pt x="1" y="10243"/>
                  </a:lnTo>
                  <a:lnTo>
                    <a:pt x="12914" y="20485"/>
                  </a:lnTo>
                  <a:lnTo>
                    <a:pt x="129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6"/>
            <p:cNvSpPr/>
            <p:nvPr/>
          </p:nvSpPr>
          <p:spPr>
            <a:xfrm>
              <a:off x="1763725" y="1903150"/>
              <a:ext cx="575550" cy="752650"/>
            </a:xfrm>
            <a:custGeom>
              <a:avLst/>
              <a:gdLst/>
              <a:ahLst/>
              <a:cxnLst/>
              <a:rect l="l" t="t" r="r" b="b"/>
              <a:pathLst>
                <a:path w="23022" h="30106" extrusionOk="0">
                  <a:moveTo>
                    <a:pt x="1" y="1"/>
                  </a:moveTo>
                  <a:lnTo>
                    <a:pt x="1" y="30105"/>
                  </a:lnTo>
                  <a:lnTo>
                    <a:pt x="23022" y="30105"/>
                  </a:lnTo>
                  <a:lnTo>
                    <a:pt x="23022" y="4834"/>
                  </a:lnTo>
                  <a:lnTo>
                    <a:pt x="181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6"/>
            <p:cNvSpPr/>
            <p:nvPr/>
          </p:nvSpPr>
          <p:spPr>
            <a:xfrm>
              <a:off x="1713850" y="1853250"/>
              <a:ext cx="575550" cy="752675"/>
            </a:xfrm>
            <a:custGeom>
              <a:avLst/>
              <a:gdLst/>
              <a:ahLst/>
              <a:cxnLst/>
              <a:rect l="l" t="t" r="r" b="b"/>
              <a:pathLst>
                <a:path w="23022" h="30107" extrusionOk="0">
                  <a:moveTo>
                    <a:pt x="1" y="1"/>
                  </a:moveTo>
                  <a:lnTo>
                    <a:pt x="1" y="30106"/>
                  </a:lnTo>
                  <a:lnTo>
                    <a:pt x="23022" y="30106"/>
                  </a:lnTo>
                  <a:lnTo>
                    <a:pt x="23022" y="4835"/>
                  </a:lnTo>
                  <a:lnTo>
                    <a:pt x="18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6"/>
            <p:cNvSpPr/>
            <p:nvPr/>
          </p:nvSpPr>
          <p:spPr>
            <a:xfrm>
              <a:off x="2168525" y="1853250"/>
              <a:ext cx="120875" cy="120900"/>
            </a:xfrm>
            <a:custGeom>
              <a:avLst/>
              <a:gdLst/>
              <a:ahLst/>
              <a:cxnLst/>
              <a:rect l="l" t="t" r="r" b="b"/>
              <a:pathLst>
                <a:path w="4835" h="4836" extrusionOk="0">
                  <a:moveTo>
                    <a:pt x="1" y="1"/>
                  </a:moveTo>
                  <a:lnTo>
                    <a:pt x="1" y="4835"/>
                  </a:lnTo>
                  <a:lnTo>
                    <a:pt x="4835" y="48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6"/>
            <p:cNvSpPr/>
            <p:nvPr/>
          </p:nvSpPr>
          <p:spPr>
            <a:xfrm>
              <a:off x="1763725" y="1900425"/>
              <a:ext cx="244900" cy="26575"/>
            </a:xfrm>
            <a:custGeom>
              <a:avLst/>
              <a:gdLst/>
              <a:ahLst/>
              <a:cxnLst/>
              <a:rect l="l" t="t" r="r" b="b"/>
              <a:pathLst>
                <a:path w="9796" h="1063" extrusionOk="0">
                  <a:moveTo>
                    <a:pt x="1" y="0"/>
                  </a:moveTo>
                  <a:lnTo>
                    <a:pt x="1" y="1063"/>
                  </a:lnTo>
                  <a:lnTo>
                    <a:pt x="9796" y="1063"/>
                  </a:lnTo>
                  <a:lnTo>
                    <a:pt x="97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6"/>
            <p:cNvSpPr/>
            <p:nvPr/>
          </p:nvSpPr>
          <p:spPr>
            <a:xfrm>
              <a:off x="1763725" y="1955375"/>
              <a:ext cx="156600" cy="26600"/>
            </a:xfrm>
            <a:custGeom>
              <a:avLst/>
              <a:gdLst/>
              <a:ahLst/>
              <a:cxnLst/>
              <a:rect l="l" t="t" r="r" b="b"/>
              <a:pathLst>
                <a:path w="6264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6264" y="1063"/>
                  </a:lnTo>
                  <a:lnTo>
                    <a:pt x="62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6"/>
            <p:cNvSpPr/>
            <p:nvPr/>
          </p:nvSpPr>
          <p:spPr>
            <a:xfrm>
              <a:off x="1763725" y="2052775"/>
              <a:ext cx="475775" cy="26600"/>
            </a:xfrm>
            <a:custGeom>
              <a:avLst/>
              <a:gdLst/>
              <a:ahLst/>
              <a:cxnLst/>
              <a:rect l="l" t="t" r="r" b="b"/>
              <a:pathLst>
                <a:path w="19031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6"/>
            <p:cNvSpPr/>
            <p:nvPr/>
          </p:nvSpPr>
          <p:spPr>
            <a:xfrm>
              <a:off x="1763725" y="2128050"/>
              <a:ext cx="475775" cy="26575"/>
            </a:xfrm>
            <a:custGeom>
              <a:avLst/>
              <a:gdLst/>
              <a:ahLst/>
              <a:cxnLst/>
              <a:rect l="l" t="t" r="r" b="b"/>
              <a:pathLst>
                <a:path w="19031" h="1063" extrusionOk="0">
                  <a:moveTo>
                    <a:pt x="1" y="0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6"/>
            <p:cNvSpPr/>
            <p:nvPr/>
          </p:nvSpPr>
          <p:spPr>
            <a:xfrm>
              <a:off x="1763725" y="2203300"/>
              <a:ext cx="475775" cy="26575"/>
            </a:xfrm>
            <a:custGeom>
              <a:avLst/>
              <a:gdLst/>
              <a:ahLst/>
              <a:cxnLst/>
              <a:rect l="l" t="t" r="r" b="b"/>
              <a:pathLst>
                <a:path w="19031" h="1063" extrusionOk="0">
                  <a:moveTo>
                    <a:pt x="1" y="0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6"/>
            <p:cNvSpPr/>
            <p:nvPr/>
          </p:nvSpPr>
          <p:spPr>
            <a:xfrm>
              <a:off x="1763725" y="2278550"/>
              <a:ext cx="475775" cy="26600"/>
            </a:xfrm>
            <a:custGeom>
              <a:avLst/>
              <a:gdLst/>
              <a:ahLst/>
              <a:cxnLst/>
              <a:rect l="l" t="t" r="r" b="b"/>
              <a:pathLst>
                <a:path w="19031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6"/>
            <p:cNvSpPr/>
            <p:nvPr/>
          </p:nvSpPr>
          <p:spPr>
            <a:xfrm>
              <a:off x="1763725" y="2353850"/>
              <a:ext cx="475775" cy="26600"/>
            </a:xfrm>
            <a:custGeom>
              <a:avLst/>
              <a:gdLst/>
              <a:ahLst/>
              <a:cxnLst/>
              <a:rect l="l" t="t" r="r" b="b"/>
              <a:pathLst>
                <a:path w="19031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6"/>
            <p:cNvSpPr/>
            <p:nvPr/>
          </p:nvSpPr>
          <p:spPr>
            <a:xfrm>
              <a:off x="1763725" y="2429100"/>
              <a:ext cx="475775" cy="26600"/>
            </a:xfrm>
            <a:custGeom>
              <a:avLst/>
              <a:gdLst/>
              <a:ahLst/>
              <a:cxnLst/>
              <a:rect l="l" t="t" r="r" b="b"/>
              <a:pathLst>
                <a:path w="19031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6"/>
            <p:cNvSpPr/>
            <p:nvPr/>
          </p:nvSpPr>
          <p:spPr>
            <a:xfrm>
              <a:off x="1763725" y="2504350"/>
              <a:ext cx="274900" cy="26575"/>
            </a:xfrm>
            <a:custGeom>
              <a:avLst/>
              <a:gdLst/>
              <a:ahLst/>
              <a:cxnLst/>
              <a:rect l="l" t="t" r="r" b="b"/>
              <a:pathLst>
                <a:path w="10996" h="1063" extrusionOk="0">
                  <a:moveTo>
                    <a:pt x="1" y="0"/>
                  </a:moveTo>
                  <a:lnTo>
                    <a:pt x="1" y="1063"/>
                  </a:lnTo>
                  <a:lnTo>
                    <a:pt x="10996" y="1063"/>
                  </a:lnTo>
                  <a:lnTo>
                    <a:pt x="109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6"/>
            <p:cNvSpPr/>
            <p:nvPr/>
          </p:nvSpPr>
          <p:spPr>
            <a:xfrm>
              <a:off x="2275850" y="264375"/>
              <a:ext cx="702625" cy="600125"/>
            </a:xfrm>
            <a:custGeom>
              <a:avLst/>
              <a:gdLst/>
              <a:ahLst/>
              <a:cxnLst/>
              <a:rect l="l" t="t" r="r" b="b"/>
              <a:pathLst>
                <a:path w="28105" h="24005" extrusionOk="0">
                  <a:moveTo>
                    <a:pt x="2052" y="0"/>
                  </a:moveTo>
                  <a:cubicBezTo>
                    <a:pt x="919" y="0"/>
                    <a:pt x="1" y="918"/>
                    <a:pt x="1" y="2052"/>
                  </a:cubicBezTo>
                  <a:lnTo>
                    <a:pt x="1" y="15485"/>
                  </a:lnTo>
                  <a:cubicBezTo>
                    <a:pt x="1" y="16619"/>
                    <a:pt x="919" y="17537"/>
                    <a:pt x="2052" y="17537"/>
                  </a:cubicBezTo>
                  <a:lnTo>
                    <a:pt x="18239" y="17537"/>
                  </a:lnTo>
                  <a:lnTo>
                    <a:pt x="24707" y="24004"/>
                  </a:lnTo>
                  <a:lnTo>
                    <a:pt x="24707" y="17537"/>
                  </a:lnTo>
                  <a:lnTo>
                    <a:pt x="26053" y="17537"/>
                  </a:lnTo>
                  <a:cubicBezTo>
                    <a:pt x="27185" y="17537"/>
                    <a:pt x="28103" y="16619"/>
                    <a:pt x="28103" y="15485"/>
                  </a:cubicBezTo>
                  <a:lnTo>
                    <a:pt x="28103" y="2052"/>
                  </a:lnTo>
                  <a:cubicBezTo>
                    <a:pt x="28104" y="918"/>
                    <a:pt x="27185" y="0"/>
                    <a:pt x="26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6"/>
            <p:cNvSpPr/>
            <p:nvPr/>
          </p:nvSpPr>
          <p:spPr>
            <a:xfrm>
              <a:off x="2337200" y="341000"/>
              <a:ext cx="581250" cy="28825"/>
            </a:xfrm>
            <a:custGeom>
              <a:avLst/>
              <a:gdLst/>
              <a:ahLst/>
              <a:cxnLst/>
              <a:rect l="l" t="t" r="r" b="b"/>
              <a:pathLst>
                <a:path w="23250" h="1153" extrusionOk="0">
                  <a:moveTo>
                    <a:pt x="1" y="0"/>
                  </a:moveTo>
                  <a:lnTo>
                    <a:pt x="1" y="1153"/>
                  </a:lnTo>
                  <a:lnTo>
                    <a:pt x="23249" y="1153"/>
                  </a:lnTo>
                  <a:lnTo>
                    <a:pt x="23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6"/>
            <p:cNvSpPr/>
            <p:nvPr/>
          </p:nvSpPr>
          <p:spPr>
            <a:xfrm>
              <a:off x="2337200" y="401050"/>
              <a:ext cx="581250" cy="28850"/>
            </a:xfrm>
            <a:custGeom>
              <a:avLst/>
              <a:gdLst/>
              <a:ahLst/>
              <a:cxnLst/>
              <a:rect l="l" t="t" r="r" b="b"/>
              <a:pathLst>
                <a:path w="23250" h="1154" extrusionOk="0">
                  <a:moveTo>
                    <a:pt x="1" y="0"/>
                  </a:moveTo>
                  <a:lnTo>
                    <a:pt x="1" y="1153"/>
                  </a:lnTo>
                  <a:lnTo>
                    <a:pt x="23249" y="1153"/>
                  </a:lnTo>
                  <a:lnTo>
                    <a:pt x="23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6"/>
            <p:cNvSpPr/>
            <p:nvPr/>
          </p:nvSpPr>
          <p:spPr>
            <a:xfrm>
              <a:off x="2337200" y="461100"/>
              <a:ext cx="581250" cy="28875"/>
            </a:xfrm>
            <a:custGeom>
              <a:avLst/>
              <a:gdLst/>
              <a:ahLst/>
              <a:cxnLst/>
              <a:rect l="l" t="t" r="r" b="b"/>
              <a:pathLst>
                <a:path w="23250" h="1155" extrusionOk="0">
                  <a:moveTo>
                    <a:pt x="1" y="0"/>
                  </a:moveTo>
                  <a:lnTo>
                    <a:pt x="1" y="1154"/>
                  </a:lnTo>
                  <a:lnTo>
                    <a:pt x="23249" y="1154"/>
                  </a:lnTo>
                  <a:lnTo>
                    <a:pt x="23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6"/>
            <p:cNvSpPr/>
            <p:nvPr/>
          </p:nvSpPr>
          <p:spPr>
            <a:xfrm>
              <a:off x="2337200" y="521175"/>
              <a:ext cx="581250" cy="28850"/>
            </a:xfrm>
            <a:custGeom>
              <a:avLst/>
              <a:gdLst/>
              <a:ahLst/>
              <a:cxnLst/>
              <a:rect l="l" t="t" r="r" b="b"/>
              <a:pathLst>
                <a:path w="23250" h="1154" extrusionOk="0">
                  <a:moveTo>
                    <a:pt x="1" y="1"/>
                  </a:moveTo>
                  <a:lnTo>
                    <a:pt x="1" y="1153"/>
                  </a:lnTo>
                  <a:lnTo>
                    <a:pt x="23249" y="1153"/>
                  </a:lnTo>
                  <a:lnTo>
                    <a:pt x="232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6"/>
            <p:cNvSpPr/>
            <p:nvPr/>
          </p:nvSpPr>
          <p:spPr>
            <a:xfrm>
              <a:off x="2337200" y="581225"/>
              <a:ext cx="290625" cy="28850"/>
            </a:xfrm>
            <a:custGeom>
              <a:avLst/>
              <a:gdLst/>
              <a:ahLst/>
              <a:cxnLst/>
              <a:rect l="l" t="t" r="r" b="b"/>
              <a:pathLst>
                <a:path w="11625" h="1154" extrusionOk="0">
                  <a:moveTo>
                    <a:pt x="1" y="1"/>
                  </a:moveTo>
                  <a:lnTo>
                    <a:pt x="1" y="1154"/>
                  </a:lnTo>
                  <a:lnTo>
                    <a:pt x="11625" y="1154"/>
                  </a:lnTo>
                  <a:lnTo>
                    <a:pt x="116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6"/>
            <p:cNvSpPr/>
            <p:nvPr/>
          </p:nvSpPr>
          <p:spPr>
            <a:xfrm>
              <a:off x="5549575" y="2338200"/>
              <a:ext cx="724525" cy="485125"/>
            </a:xfrm>
            <a:custGeom>
              <a:avLst/>
              <a:gdLst/>
              <a:ahLst/>
              <a:cxnLst/>
              <a:rect l="l" t="t" r="r" b="b"/>
              <a:pathLst>
                <a:path w="28981" h="19405" extrusionOk="0">
                  <a:moveTo>
                    <a:pt x="2657" y="0"/>
                  </a:moveTo>
                  <a:cubicBezTo>
                    <a:pt x="1189" y="0"/>
                    <a:pt x="0" y="1189"/>
                    <a:pt x="0" y="2656"/>
                  </a:cubicBezTo>
                  <a:lnTo>
                    <a:pt x="0" y="16748"/>
                  </a:lnTo>
                  <a:cubicBezTo>
                    <a:pt x="0" y="18216"/>
                    <a:pt x="1189" y="19405"/>
                    <a:pt x="2657" y="19405"/>
                  </a:cubicBezTo>
                  <a:lnTo>
                    <a:pt x="26325" y="19405"/>
                  </a:lnTo>
                  <a:cubicBezTo>
                    <a:pt x="27791" y="19405"/>
                    <a:pt x="28981" y="18216"/>
                    <a:pt x="28981" y="16748"/>
                  </a:cubicBezTo>
                  <a:lnTo>
                    <a:pt x="28981" y="2656"/>
                  </a:lnTo>
                  <a:cubicBezTo>
                    <a:pt x="28981" y="1189"/>
                    <a:pt x="27791" y="0"/>
                    <a:pt x="26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6"/>
            <p:cNvSpPr/>
            <p:nvPr/>
          </p:nvSpPr>
          <p:spPr>
            <a:xfrm>
              <a:off x="5489925" y="2278500"/>
              <a:ext cx="724500" cy="350525"/>
            </a:xfrm>
            <a:custGeom>
              <a:avLst/>
              <a:gdLst/>
              <a:ahLst/>
              <a:cxnLst/>
              <a:rect l="l" t="t" r="r" b="b"/>
              <a:pathLst>
                <a:path w="28980" h="14021" extrusionOk="0">
                  <a:moveTo>
                    <a:pt x="2656" y="0"/>
                  </a:moveTo>
                  <a:cubicBezTo>
                    <a:pt x="1189" y="0"/>
                    <a:pt x="0" y="1189"/>
                    <a:pt x="0" y="2657"/>
                  </a:cubicBezTo>
                  <a:lnTo>
                    <a:pt x="0" y="12904"/>
                  </a:lnTo>
                  <a:lnTo>
                    <a:pt x="5734" y="7169"/>
                  </a:lnTo>
                  <a:cubicBezTo>
                    <a:pt x="6365" y="6539"/>
                    <a:pt x="7192" y="6223"/>
                    <a:pt x="8018" y="6223"/>
                  </a:cubicBezTo>
                  <a:cubicBezTo>
                    <a:pt x="8845" y="6223"/>
                    <a:pt x="9671" y="6539"/>
                    <a:pt x="10301" y="7169"/>
                  </a:cubicBezTo>
                  <a:lnTo>
                    <a:pt x="15098" y="11965"/>
                  </a:lnTo>
                  <a:cubicBezTo>
                    <a:pt x="15729" y="12596"/>
                    <a:pt x="16555" y="12911"/>
                    <a:pt x="17381" y="12911"/>
                  </a:cubicBezTo>
                  <a:cubicBezTo>
                    <a:pt x="18208" y="12911"/>
                    <a:pt x="19034" y="12596"/>
                    <a:pt x="19665" y="11965"/>
                  </a:cubicBezTo>
                  <a:lnTo>
                    <a:pt x="21010" y="10620"/>
                  </a:lnTo>
                  <a:cubicBezTo>
                    <a:pt x="21641" y="9989"/>
                    <a:pt x="22468" y="9674"/>
                    <a:pt x="23294" y="9674"/>
                  </a:cubicBezTo>
                  <a:cubicBezTo>
                    <a:pt x="24121" y="9674"/>
                    <a:pt x="24948" y="9989"/>
                    <a:pt x="25578" y="10620"/>
                  </a:cubicBezTo>
                  <a:lnTo>
                    <a:pt x="28979" y="14020"/>
                  </a:lnTo>
                  <a:lnTo>
                    <a:pt x="28979" y="2657"/>
                  </a:lnTo>
                  <a:cubicBezTo>
                    <a:pt x="28979" y="1189"/>
                    <a:pt x="27790" y="0"/>
                    <a:pt x="263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6"/>
            <p:cNvSpPr/>
            <p:nvPr/>
          </p:nvSpPr>
          <p:spPr>
            <a:xfrm>
              <a:off x="5489925" y="2434075"/>
              <a:ext cx="724500" cy="329575"/>
            </a:xfrm>
            <a:custGeom>
              <a:avLst/>
              <a:gdLst/>
              <a:ahLst/>
              <a:cxnLst/>
              <a:rect l="l" t="t" r="r" b="b"/>
              <a:pathLst>
                <a:path w="28980" h="13183" extrusionOk="0">
                  <a:moveTo>
                    <a:pt x="8018" y="0"/>
                  </a:moveTo>
                  <a:cubicBezTo>
                    <a:pt x="7192" y="0"/>
                    <a:pt x="6365" y="316"/>
                    <a:pt x="5734" y="946"/>
                  </a:cubicBezTo>
                  <a:lnTo>
                    <a:pt x="0" y="6681"/>
                  </a:lnTo>
                  <a:lnTo>
                    <a:pt x="0" y="10526"/>
                  </a:lnTo>
                  <a:cubicBezTo>
                    <a:pt x="0" y="11993"/>
                    <a:pt x="1189" y="13182"/>
                    <a:pt x="2656" y="13182"/>
                  </a:cubicBezTo>
                  <a:lnTo>
                    <a:pt x="26323" y="13182"/>
                  </a:lnTo>
                  <a:cubicBezTo>
                    <a:pt x="27790" y="13182"/>
                    <a:pt x="28979" y="11993"/>
                    <a:pt x="28979" y="10526"/>
                  </a:cubicBezTo>
                  <a:lnTo>
                    <a:pt x="28979" y="7797"/>
                  </a:lnTo>
                  <a:lnTo>
                    <a:pt x="25578" y="4397"/>
                  </a:lnTo>
                  <a:cubicBezTo>
                    <a:pt x="24948" y="3766"/>
                    <a:pt x="24121" y="3451"/>
                    <a:pt x="23294" y="3451"/>
                  </a:cubicBezTo>
                  <a:cubicBezTo>
                    <a:pt x="22468" y="3451"/>
                    <a:pt x="21641" y="3766"/>
                    <a:pt x="21010" y="4397"/>
                  </a:cubicBezTo>
                  <a:lnTo>
                    <a:pt x="19665" y="5742"/>
                  </a:lnTo>
                  <a:cubicBezTo>
                    <a:pt x="19034" y="6373"/>
                    <a:pt x="18208" y="6688"/>
                    <a:pt x="17381" y="6688"/>
                  </a:cubicBezTo>
                  <a:cubicBezTo>
                    <a:pt x="16555" y="6688"/>
                    <a:pt x="15729" y="6373"/>
                    <a:pt x="15098" y="5742"/>
                  </a:cubicBezTo>
                  <a:lnTo>
                    <a:pt x="10301" y="946"/>
                  </a:lnTo>
                  <a:cubicBezTo>
                    <a:pt x="9671" y="316"/>
                    <a:pt x="8845" y="0"/>
                    <a:pt x="80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6"/>
            <p:cNvSpPr/>
            <p:nvPr/>
          </p:nvSpPr>
          <p:spPr>
            <a:xfrm>
              <a:off x="5947450" y="2324400"/>
              <a:ext cx="134475" cy="129375"/>
            </a:xfrm>
            <a:custGeom>
              <a:avLst/>
              <a:gdLst/>
              <a:ahLst/>
              <a:cxnLst/>
              <a:rect l="l" t="t" r="r" b="b"/>
              <a:pathLst>
                <a:path w="5379" h="5175" extrusionOk="0">
                  <a:moveTo>
                    <a:pt x="2791" y="0"/>
                  </a:moveTo>
                  <a:cubicBezTo>
                    <a:pt x="1744" y="0"/>
                    <a:pt x="801" y="630"/>
                    <a:pt x="401" y="1598"/>
                  </a:cubicBezTo>
                  <a:cubicBezTo>
                    <a:pt x="0" y="2564"/>
                    <a:pt x="222" y="3677"/>
                    <a:pt x="961" y="4417"/>
                  </a:cubicBezTo>
                  <a:cubicBezTo>
                    <a:pt x="1457" y="4912"/>
                    <a:pt x="2118" y="5175"/>
                    <a:pt x="2792" y="5175"/>
                  </a:cubicBezTo>
                  <a:cubicBezTo>
                    <a:pt x="3125" y="5175"/>
                    <a:pt x="3461" y="5110"/>
                    <a:pt x="3782" y="4978"/>
                  </a:cubicBezTo>
                  <a:cubicBezTo>
                    <a:pt x="4748" y="4577"/>
                    <a:pt x="5379" y="3634"/>
                    <a:pt x="5379" y="2588"/>
                  </a:cubicBezTo>
                  <a:cubicBezTo>
                    <a:pt x="5378" y="1159"/>
                    <a:pt x="4220" y="0"/>
                    <a:pt x="27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/>
      <p:bldP spid="261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1"/>
          <p:cNvSpPr txBox="1">
            <a:spLocks noGrp="1"/>
          </p:cNvSpPr>
          <p:nvPr>
            <p:ph type="ctrTitle"/>
          </p:nvPr>
        </p:nvSpPr>
        <p:spPr>
          <a:xfrm>
            <a:off x="5347800" y="2174899"/>
            <a:ext cx="3083100" cy="17782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需求分析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功能分解圖</a:t>
            </a:r>
            <a:endParaRPr lang="en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4" name="Google Shape;484;p51"/>
          <p:cNvSpPr txBox="1">
            <a:spLocks noGrp="1"/>
          </p:cNvSpPr>
          <p:nvPr>
            <p:ph type="title" idx="2"/>
          </p:nvPr>
        </p:nvSpPr>
        <p:spPr>
          <a:xfrm>
            <a:off x="5347800" y="126237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85" name="Google Shape;485;p51"/>
          <p:cNvSpPr/>
          <p:nvPr/>
        </p:nvSpPr>
        <p:spPr>
          <a:xfrm>
            <a:off x="-449032" y="766006"/>
            <a:ext cx="5261828" cy="3282219"/>
          </a:xfrm>
          <a:custGeom>
            <a:avLst/>
            <a:gdLst/>
            <a:ahLst/>
            <a:cxnLst/>
            <a:rect l="l" t="t" r="r" b="b"/>
            <a:pathLst>
              <a:path w="280968" h="175262" extrusionOk="0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1"/>
          <p:cNvSpPr/>
          <p:nvPr/>
        </p:nvSpPr>
        <p:spPr>
          <a:xfrm>
            <a:off x="-366069" y="4450023"/>
            <a:ext cx="4884806" cy="239712"/>
          </a:xfrm>
          <a:custGeom>
            <a:avLst/>
            <a:gdLst/>
            <a:ahLst/>
            <a:cxnLst/>
            <a:rect l="l" t="t" r="r" b="b"/>
            <a:pathLst>
              <a:path w="260836" h="12800" extrusionOk="0">
                <a:moveTo>
                  <a:pt x="130418" y="1"/>
                </a:moveTo>
                <a:cubicBezTo>
                  <a:pt x="95830" y="1"/>
                  <a:pt x="62657" y="674"/>
                  <a:pt x="38199" y="1875"/>
                </a:cubicBezTo>
                <a:cubicBezTo>
                  <a:pt x="13742" y="3075"/>
                  <a:pt x="1" y="4703"/>
                  <a:pt x="1" y="6399"/>
                </a:cubicBezTo>
                <a:cubicBezTo>
                  <a:pt x="1" y="8096"/>
                  <a:pt x="13742" y="9724"/>
                  <a:pt x="38199" y="10924"/>
                </a:cubicBezTo>
                <a:cubicBezTo>
                  <a:pt x="62657" y="12124"/>
                  <a:pt x="95830" y="12799"/>
                  <a:pt x="130419" y="12799"/>
                </a:cubicBezTo>
                <a:cubicBezTo>
                  <a:pt x="165007" y="12799"/>
                  <a:pt x="198180" y="12124"/>
                  <a:pt x="222637" y="10924"/>
                </a:cubicBezTo>
                <a:cubicBezTo>
                  <a:pt x="247095" y="9724"/>
                  <a:pt x="260836" y="8096"/>
                  <a:pt x="260836" y="6399"/>
                </a:cubicBezTo>
                <a:cubicBezTo>
                  <a:pt x="260836" y="4703"/>
                  <a:pt x="247095" y="3075"/>
                  <a:pt x="222637" y="1875"/>
                </a:cubicBezTo>
                <a:cubicBezTo>
                  <a:pt x="198180" y="674"/>
                  <a:pt x="165007" y="1"/>
                  <a:pt x="130418" y="1"/>
                </a:cubicBezTo>
                <a:close/>
              </a:path>
            </a:pathLst>
          </a:custGeom>
          <a:solidFill>
            <a:srgbClr val="CBEC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51"/>
          <p:cNvGrpSpPr/>
          <p:nvPr/>
        </p:nvGrpSpPr>
        <p:grpSpPr>
          <a:xfrm>
            <a:off x="284487" y="828012"/>
            <a:ext cx="3674991" cy="3793236"/>
            <a:chOff x="284487" y="828012"/>
            <a:chExt cx="3674991" cy="3793236"/>
          </a:xfrm>
        </p:grpSpPr>
        <p:sp>
          <p:nvSpPr>
            <p:cNvPr id="488" name="Google Shape;488;p51"/>
            <p:cNvSpPr/>
            <p:nvPr/>
          </p:nvSpPr>
          <p:spPr>
            <a:xfrm>
              <a:off x="1720043" y="2281566"/>
              <a:ext cx="842569" cy="1414413"/>
            </a:xfrm>
            <a:custGeom>
              <a:avLst/>
              <a:gdLst/>
              <a:ahLst/>
              <a:cxnLst/>
              <a:rect l="l" t="t" r="r" b="b"/>
              <a:pathLst>
                <a:path w="44991" h="75526" extrusionOk="0">
                  <a:moveTo>
                    <a:pt x="22682" y="0"/>
                  </a:moveTo>
                  <a:lnTo>
                    <a:pt x="8861" y="7179"/>
                  </a:lnTo>
                  <a:lnTo>
                    <a:pt x="8380" y="15390"/>
                  </a:lnTo>
                  <a:cubicBezTo>
                    <a:pt x="8152" y="19298"/>
                    <a:pt x="10426" y="22924"/>
                    <a:pt x="14044" y="24420"/>
                  </a:cubicBezTo>
                  <a:lnTo>
                    <a:pt x="24757" y="28850"/>
                  </a:lnTo>
                  <a:cubicBezTo>
                    <a:pt x="25245" y="29052"/>
                    <a:pt x="25403" y="29665"/>
                    <a:pt x="25076" y="30078"/>
                  </a:cubicBezTo>
                  <a:lnTo>
                    <a:pt x="5607" y="54622"/>
                  </a:lnTo>
                  <a:cubicBezTo>
                    <a:pt x="5491" y="54770"/>
                    <a:pt x="5535" y="54987"/>
                    <a:pt x="5701" y="55079"/>
                  </a:cubicBezTo>
                  <a:lnTo>
                    <a:pt x="7154" y="55869"/>
                  </a:lnTo>
                  <a:lnTo>
                    <a:pt x="5404" y="58748"/>
                  </a:lnTo>
                  <a:lnTo>
                    <a:pt x="5409" y="58752"/>
                  </a:lnTo>
                  <a:cubicBezTo>
                    <a:pt x="5175" y="58665"/>
                    <a:pt x="4934" y="58623"/>
                    <a:pt x="4696" y="58623"/>
                  </a:cubicBezTo>
                  <a:cubicBezTo>
                    <a:pt x="4018" y="58623"/>
                    <a:pt x="3365" y="58962"/>
                    <a:pt x="2979" y="59558"/>
                  </a:cubicBezTo>
                  <a:lnTo>
                    <a:pt x="0" y="64165"/>
                  </a:lnTo>
                  <a:lnTo>
                    <a:pt x="17575" y="75526"/>
                  </a:lnTo>
                  <a:cubicBezTo>
                    <a:pt x="18455" y="74167"/>
                    <a:pt x="18065" y="72354"/>
                    <a:pt x="16705" y="71476"/>
                  </a:cubicBezTo>
                  <a:lnTo>
                    <a:pt x="15173" y="70486"/>
                  </a:lnTo>
                  <a:cubicBezTo>
                    <a:pt x="14149" y="69822"/>
                    <a:pt x="13501" y="68708"/>
                    <a:pt x="13435" y="67489"/>
                  </a:cubicBezTo>
                  <a:lnTo>
                    <a:pt x="13294" y="64926"/>
                  </a:lnTo>
                  <a:cubicBezTo>
                    <a:pt x="13252" y="64185"/>
                    <a:pt x="12859" y="63507"/>
                    <a:pt x="12236" y="63104"/>
                  </a:cubicBezTo>
                  <a:lnTo>
                    <a:pt x="12040" y="62977"/>
                  </a:lnTo>
                  <a:lnTo>
                    <a:pt x="13602" y="59372"/>
                  </a:lnTo>
                  <a:lnTo>
                    <a:pt x="14396" y="59804"/>
                  </a:lnTo>
                  <a:cubicBezTo>
                    <a:pt x="14614" y="59922"/>
                    <a:pt x="14852" y="59980"/>
                    <a:pt x="15088" y="59980"/>
                  </a:cubicBezTo>
                  <a:cubicBezTo>
                    <a:pt x="15473" y="59980"/>
                    <a:pt x="15854" y="59826"/>
                    <a:pt x="16135" y="59532"/>
                  </a:cubicBezTo>
                  <a:lnTo>
                    <a:pt x="40884" y="33644"/>
                  </a:lnTo>
                  <a:cubicBezTo>
                    <a:pt x="44904" y="29931"/>
                    <a:pt x="44990" y="23607"/>
                    <a:pt x="41074" y="19786"/>
                  </a:cubicBezTo>
                  <a:lnTo>
                    <a:pt x="226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1"/>
            <p:cNvSpPr/>
            <p:nvPr/>
          </p:nvSpPr>
          <p:spPr>
            <a:xfrm>
              <a:off x="1703057" y="3483197"/>
              <a:ext cx="349418" cy="247840"/>
            </a:xfrm>
            <a:custGeom>
              <a:avLst/>
              <a:gdLst/>
              <a:ahLst/>
              <a:cxnLst/>
              <a:rect l="l" t="t" r="r" b="b"/>
              <a:pathLst>
                <a:path w="18658" h="13234" extrusionOk="0">
                  <a:moveTo>
                    <a:pt x="907" y="1"/>
                  </a:moveTo>
                  <a:lnTo>
                    <a:pt x="284" y="963"/>
                  </a:lnTo>
                  <a:cubicBezTo>
                    <a:pt x="0" y="1402"/>
                    <a:pt x="126" y="1988"/>
                    <a:pt x="566" y="2273"/>
                  </a:cubicBezTo>
                  <a:lnTo>
                    <a:pt x="17522" y="13234"/>
                  </a:lnTo>
                  <a:lnTo>
                    <a:pt x="18658" y="11475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655497" y="2970644"/>
              <a:ext cx="871746" cy="249825"/>
            </a:xfrm>
            <a:custGeom>
              <a:avLst/>
              <a:gdLst/>
              <a:ahLst/>
              <a:cxnLst/>
              <a:rect l="l" t="t" r="r" b="b"/>
              <a:pathLst>
                <a:path w="46549" h="13340" extrusionOk="0">
                  <a:moveTo>
                    <a:pt x="902" y="1"/>
                  </a:moveTo>
                  <a:cubicBezTo>
                    <a:pt x="402" y="7"/>
                    <a:pt x="1" y="414"/>
                    <a:pt x="1" y="915"/>
                  </a:cubicBezTo>
                  <a:cubicBezTo>
                    <a:pt x="1" y="1414"/>
                    <a:pt x="402" y="1821"/>
                    <a:pt x="902" y="1829"/>
                  </a:cubicBezTo>
                  <a:lnTo>
                    <a:pt x="29998" y="1829"/>
                  </a:lnTo>
                  <a:cubicBezTo>
                    <a:pt x="32369" y="1829"/>
                    <a:pt x="34597" y="2751"/>
                    <a:pt x="36274" y="4428"/>
                  </a:cubicBezTo>
                  <a:lnTo>
                    <a:pt x="44916" y="13071"/>
                  </a:lnTo>
                  <a:cubicBezTo>
                    <a:pt x="45087" y="13243"/>
                    <a:pt x="45321" y="13339"/>
                    <a:pt x="45562" y="13339"/>
                  </a:cubicBezTo>
                  <a:cubicBezTo>
                    <a:pt x="45932" y="13339"/>
                    <a:pt x="46266" y="13116"/>
                    <a:pt x="46407" y="12775"/>
                  </a:cubicBezTo>
                  <a:cubicBezTo>
                    <a:pt x="46548" y="12432"/>
                    <a:pt x="46471" y="12040"/>
                    <a:pt x="46209" y="11778"/>
                  </a:cubicBezTo>
                  <a:lnTo>
                    <a:pt x="37566" y="3135"/>
                  </a:lnTo>
                  <a:cubicBezTo>
                    <a:pt x="35544" y="1113"/>
                    <a:pt x="32856" y="1"/>
                    <a:pt x="299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2471952" y="3196479"/>
              <a:ext cx="1424769" cy="1424769"/>
            </a:xfrm>
            <a:custGeom>
              <a:avLst/>
              <a:gdLst/>
              <a:ahLst/>
              <a:cxnLst/>
              <a:rect l="l" t="t" r="r" b="b"/>
              <a:pathLst>
                <a:path w="76079" h="76079" extrusionOk="0">
                  <a:moveTo>
                    <a:pt x="38039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39" y="69984"/>
                  </a:cubicBezTo>
                  <a:cubicBezTo>
                    <a:pt x="20425" y="69984"/>
                    <a:pt x="6095" y="55654"/>
                    <a:pt x="6095" y="38040"/>
                  </a:cubicBezTo>
                  <a:cubicBezTo>
                    <a:pt x="6095" y="20426"/>
                    <a:pt x="20425" y="6094"/>
                    <a:pt x="38039" y="6094"/>
                  </a:cubicBezTo>
                  <a:close/>
                  <a:moveTo>
                    <a:pt x="38039" y="1"/>
                  </a:moveTo>
                  <a:cubicBezTo>
                    <a:pt x="17065" y="1"/>
                    <a:pt x="0" y="17065"/>
                    <a:pt x="0" y="38040"/>
                  </a:cubicBezTo>
                  <a:cubicBezTo>
                    <a:pt x="0" y="59014"/>
                    <a:pt x="17065" y="76079"/>
                    <a:pt x="38039" y="76079"/>
                  </a:cubicBezTo>
                  <a:cubicBezTo>
                    <a:pt x="59014" y="76079"/>
                    <a:pt x="76078" y="59014"/>
                    <a:pt x="76078" y="38040"/>
                  </a:cubicBezTo>
                  <a:cubicBezTo>
                    <a:pt x="76078" y="17065"/>
                    <a:pt x="59014" y="1"/>
                    <a:pt x="38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1"/>
            <p:cNvSpPr/>
            <p:nvPr/>
          </p:nvSpPr>
          <p:spPr>
            <a:xfrm>
              <a:off x="3093780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0" y="1"/>
                    <a:pt x="1" y="2260"/>
                    <a:pt x="1" y="5067"/>
                  </a:cubicBezTo>
                  <a:cubicBezTo>
                    <a:pt x="1" y="7872"/>
                    <a:pt x="2260" y="10131"/>
                    <a:pt x="5065" y="10131"/>
                  </a:cubicBezTo>
                  <a:cubicBezTo>
                    <a:pt x="7872" y="10131"/>
                    <a:pt x="10130" y="7872"/>
                    <a:pt x="10130" y="5067"/>
                  </a:cubicBezTo>
                  <a:cubicBezTo>
                    <a:pt x="10130" y="2260"/>
                    <a:pt x="787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1"/>
            <p:cNvSpPr/>
            <p:nvPr/>
          </p:nvSpPr>
          <p:spPr>
            <a:xfrm>
              <a:off x="2413523" y="3126626"/>
              <a:ext cx="826501" cy="826501"/>
            </a:xfrm>
            <a:custGeom>
              <a:avLst/>
              <a:gdLst/>
              <a:ahLst/>
              <a:cxnLst/>
              <a:rect l="l" t="t" r="r" b="b"/>
              <a:pathLst>
                <a:path w="44133" h="44133" extrusionOk="0">
                  <a:moveTo>
                    <a:pt x="37414" y="0"/>
                  </a:moveTo>
                  <a:cubicBezTo>
                    <a:pt x="16784" y="0"/>
                    <a:pt x="0" y="16784"/>
                    <a:pt x="0" y="37415"/>
                  </a:cubicBezTo>
                  <a:lnTo>
                    <a:pt x="0" y="42609"/>
                  </a:lnTo>
                  <a:cubicBezTo>
                    <a:pt x="0" y="43451"/>
                    <a:pt x="682" y="44133"/>
                    <a:pt x="1523" y="44133"/>
                  </a:cubicBezTo>
                  <a:cubicBezTo>
                    <a:pt x="2365" y="44133"/>
                    <a:pt x="3047" y="43451"/>
                    <a:pt x="3047" y="42609"/>
                  </a:cubicBezTo>
                  <a:lnTo>
                    <a:pt x="3047" y="37415"/>
                  </a:lnTo>
                  <a:cubicBezTo>
                    <a:pt x="3047" y="18464"/>
                    <a:pt x="18463" y="3047"/>
                    <a:pt x="37414" y="3047"/>
                  </a:cubicBezTo>
                  <a:lnTo>
                    <a:pt x="42608" y="3047"/>
                  </a:lnTo>
                  <a:cubicBezTo>
                    <a:pt x="43450" y="3047"/>
                    <a:pt x="44132" y="2365"/>
                    <a:pt x="44132" y="1523"/>
                  </a:cubicBezTo>
                  <a:cubicBezTo>
                    <a:pt x="44132" y="683"/>
                    <a:pt x="43450" y="0"/>
                    <a:pt x="426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368030" y="3196479"/>
              <a:ext cx="1424788" cy="1424769"/>
            </a:xfrm>
            <a:custGeom>
              <a:avLst/>
              <a:gdLst/>
              <a:ahLst/>
              <a:cxnLst/>
              <a:rect l="l" t="t" r="r" b="b"/>
              <a:pathLst>
                <a:path w="76080" h="76079" extrusionOk="0">
                  <a:moveTo>
                    <a:pt x="38041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41" y="69984"/>
                  </a:cubicBezTo>
                  <a:cubicBezTo>
                    <a:pt x="20425" y="69984"/>
                    <a:pt x="6096" y="55654"/>
                    <a:pt x="6096" y="38040"/>
                  </a:cubicBezTo>
                  <a:cubicBezTo>
                    <a:pt x="6096" y="20426"/>
                    <a:pt x="20425" y="6094"/>
                    <a:pt x="38041" y="6094"/>
                  </a:cubicBezTo>
                  <a:close/>
                  <a:moveTo>
                    <a:pt x="38041" y="1"/>
                  </a:moveTo>
                  <a:cubicBezTo>
                    <a:pt x="17066" y="1"/>
                    <a:pt x="1" y="17065"/>
                    <a:pt x="1" y="38040"/>
                  </a:cubicBezTo>
                  <a:cubicBezTo>
                    <a:pt x="1" y="59014"/>
                    <a:pt x="17066" y="76079"/>
                    <a:pt x="38041" y="76079"/>
                  </a:cubicBezTo>
                  <a:cubicBezTo>
                    <a:pt x="59016" y="76079"/>
                    <a:pt x="76080" y="59014"/>
                    <a:pt x="76080" y="38040"/>
                  </a:cubicBezTo>
                  <a:cubicBezTo>
                    <a:pt x="76080" y="17065"/>
                    <a:pt x="59016" y="1"/>
                    <a:pt x="380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284487" y="3115202"/>
              <a:ext cx="1430669" cy="826501"/>
            </a:xfrm>
            <a:custGeom>
              <a:avLst/>
              <a:gdLst/>
              <a:ahLst/>
              <a:cxnLst/>
              <a:rect l="l" t="t" r="r" b="b"/>
              <a:pathLst>
                <a:path w="76394" h="44133" extrusionOk="0">
                  <a:moveTo>
                    <a:pt x="38582" y="0"/>
                  </a:moveTo>
                  <a:cubicBezTo>
                    <a:pt x="17306" y="0"/>
                    <a:pt x="0" y="16784"/>
                    <a:pt x="0" y="37414"/>
                  </a:cubicBezTo>
                  <a:lnTo>
                    <a:pt x="0" y="42610"/>
                  </a:lnTo>
                  <a:cubicBezTo>
                    <a:pt x="0" y="43450"/>
                    <a:pt x="682" y="44133"/>
                    <a:pt x="1524" y="44133"/>
                  </a:cubicBezTo>
                  <a:cubicBezTo>
                    <a:pt x="2366" y="44133"/>
                    <a:pt x="3048" y="43450"/>
                    <a:pt x="3048" y="42610"/>
                  </a:cubicBezTo>
                  <a:lnTo>
                    <a:pt x="3048" y="37414"/>
                  </a:lnTo>
                  <a:cubicBezTo>
                    <a:pt x="3048" y="18465"/>
                    <a:pt x="18989" y="3047"/>
                    <a:pt x="38582" y="3047"/>
                  </a:cubicBezTo>
                  <a:lnTo>
                    <a:pt x="43944" y="3047"/>
                  </a:lnTo>
                  <a:cubicBezTo>
                    <a:pt x="55777" y="3047"/>
                    <a:pt x="66797" y="8719"/>
                    <a:pt x="73423" y="18220"/>
                  </a:cubicBezTo>
                  <a:cubicBezTo>
                    <a:pt x="73720" y="18637"/>
                    <a:pt x="74188" y="18859"/>
                    <a:pt x="74664" y="18859"/>
                  </a:cubicBezTo>
                  <a:cubicBezTo>
                    <a:pt x="74965" y="18859"/>
                    <a:pt x="75270" y="18770"/>
                    <a:pt x="75535" y="18584"/>
                  </a:cubicBezTo>
                  <a:cubicBezTo>
                    <a:pt x="76220" y="18106"/>
                    <a:pt x="76393" y="17167"/>
                    <a:pt x="75923" y="16476"/>
                  </a:cubicBezTo>
                  <a:cubicBezTo>
                    <a:pt x="68727" y="6160"/>
                    <a:pt x="56771" y="0"/>
                    <a:pt x="439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989896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8" y="1"/>
                    <a:pt x="1" y="2269"/>
                    <a:pt x="1" y="5067"/>
                  </a:cubicBezTo>
                  <a:cubicBezTo>
                    <a:pt x="1" y="7863"/>
                    <a:pt x="2268" y="10131"/>
                    <a:pt x="5065" y="10131"/>
                  </a:cubicBezTo>
                  <a:cubicBezTo>
                    <a:pt x="7862" y="10131"/>
                    <a:pt x="10130" y="7863"/>
                    <a:pt x="10130" y="5067"/>
                  </a:cubicBezTo>
                  <a:cubicBezTo>
                    <a:pt x="10130" y="2269"/>
                    <a:pt x="786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1"/>
            <p:cNvSpPr/>
            <p:nvPr/>
          </p:nvSpPr>
          <p:spPr>
            <a:xfrm>
              <a:off x="1053400" y="2463410"/>
              <a:ext cx="2177184" cy="1558727"/>
            </a:xfrm>
            <a:custGeom>
              <a:avLst/>
              <a:gdLst/>
              <a:ahLst/>
              <a:cxnLst/>
              <a:rect l="l" t="t" r="r" b="b"/>
              <a:pathLst>
                <a:path w="116256" h="83232" extrusionOk="0">
                  <a:moveTo>
                    <a:pt x="91950" y="26828"/>
                  </a:moveTo>
                  <a:lnTo>
                    <a:pt x="45697" y="74629"/>
                  </a:lnTo>
                  <a:cubicBezTo>
                    <a:pt x="45653" y="74560"/>
                    <a:pt x="45621" y="74482"/>
                    <a:pt x="45604" y="74402"/>
                  </a:cubicBezTo>
                  <a:lnTo>
                    <a:pt x="34477" y="27590"/>
                  </a:lnTo>
                  <a:cubicBezTo>
                    <a:pt x="35563" y="27093"/>
                    <a:pt x="36725" y="26828"/>
                    <a:pt x="37916" y="26828"/>
                  </a:cubicBezTo>
                  <a:close/>
                  <a:moveTo>
                    <a:pt x="30803" y="30576"/>
                  </a:moveTo>
                  <a:lnTo>
                    <a:pt x="41455" y="75389"/>
                  </a:lnTo>
                  <a:cubicBezTo>
                    <a:pt x="41855" y="77071"/>
                    <a:pt x="43068" y="78382"/>
                    <a:pt x="44621" y="78807"/>
                  </a:cubicBezTo>
                  <a:cubicBezTo>
                    <a:pt x="44673" y="78821"/>
                    <a:pt x="44723" y="78834"/>
                    <a:pt x="44775" y="78847"/>
                  </a:cubicBezTo>
                  <a:lnTo>
                    <a:pt x="5169" y="74996"/>
                  </a:lnTo>
                  <a:lnTo>
                    <a:pt x="29935" y="31877"/>
                  </a:lnTo>
                  <a:cubicBezTo>
                    <a:pt x="30196" y="31425"/>
                    <a:pt x="30485" y="30990"/>
                    <a:pt x="30803" y="30576"/>
                  </a:cubicBezTo>
                  <a:close/>
                  <a:moveTo>
                    <a:pt x="89153" y="1"/>
                  </a:moveTo>
                  <a:cubicBezTo>
                    <a:pt x="88930" y="1"/>
                    <a:pt x="88703" y="36"/>
                    <a:pt x="88480" y="110"/>
                  </a:cubicBezTo>
                  <a:cubicBezTo>
                    <a:pt x="87361" y="483"/>
                    <a:pt x="86757" y="1690"/>
                    <a:pt x="87130" y="2808"/>
                  </a:cubicBezTo>
                  <a:lnTo>
                    <a:pt x="93708" y="22563"/>
                  </a:lnTo>
                  <a:lnTo>
                    <a:pt x="37916" y="22563"/>
                  </a:lnTo>
                  <a:cubicBezTo>
                    <a:pt x="36399" y="22563"/>
                    <a:pt x="34895" y="22840"/>
                    <a:pt x="33477" y="23381"/>
                  </a:cubicBezTo>
                  <a:lnTo>
                    <a:pt x="31375" y="14532"/>
                  </a:lnTo>
                  <a:cubicBezTo>
                    <a:pt x="31141" y="13552"/>
                    <a:pt x="30265" y="12892"/>
                    <a:pt x="29300" y="12892"/>
                  </a:cubicBezTo>
                  <a:cubicBezTo>
                    <a:pt x="29137" y="12892"/>
                    <a:pt x="28971" y="12911"/>
                    <a:pt x="28806" y="12950"/>
                  </a:cubicBezTo>
                  <a:cubicBezTo>
                    <a:pt x="27659" y="13224"/>
                    <a:pt x="26952" y="14374"/>
                    <a:pt x="27224" y="15519"/>
                  </a:cubicBezTo>
                  <a:lnTo>
                    <a:pt x="29633" y="25655"/>
                  </a:lnTo>
                  <a:cubicBezTo>
                    <a:pt x="28316" y="26762"/>
                    <a:pt x="27162" y="28141"/>
                    <a:pt x="26237" y="29753"/>
                  </a:cubicBezTo>
                  <a:lnTo>
                    <a:pt x="550" y="74475"/>
                  </a:lnTo>
                  <a:cubicBezTo>
                    <a:pt x="25" y="75389"/>
                    <a:pt x="1" y="76537"/>
                    <a:pt x="486" y="77476"/>
                  </a:cubicBezTo>
                  <a:cubicBezTo>
                    <a:pt x="945" y="78367"/>
                    <a:pt x="1798" y="78955"/>
                    <a:pt x="2767" y="79049"/>
                  </a:cubicBezTo>
                  <a:lnTo>
                    <a:pt x="45668" y="83221"/>
                  </a:lnTo>
                  <a:cubicBezTo>
                    <a:pt x="45738" y="83227"/>
                    <a:pt x="45807" y="83231"/>
                    <a:pt x="45877" y="83231"/>
                  </a:cubicBezTo>
                  <a:cubicBezTo>
                    <a:pt x="47016" y="83230"/>
                    <a:pt x="47952" y="82336"/>
                    <a:pt x="48006" y="81199"/>
                  </a:cubicBezTo>
                  <a:cubicBezTo>
                    <a:pt x="48060" y="80063"/>
                    <a:pt x="47214" y="79083"/>
                    <a:pt x="46082" y="78974"/>
                  </a:cubicBezTo>
                  <a:lnTo>
                    <a:pt x="45863" y="78954"/>
                  </a:lnTo>
                  <a:cubicBezTo>
                    <a:pt x="46919" y="78914"/>
                    <a:pt x="47935" y="78459"/>
                    <a:pt x="48724" y="77643"/>
                  </a:cubicBezTo>
                  <a:lnTo>
                    <a:pt x="95834" y="28948"/>
                  </a:lnTo>
                  <a:lnTo>
                    <a:pt x="111993" y="77473"/>
                  </a:lnTo>
                  <a:cubicBezTo>
                    <a:pt x="112284" y="78345"/>
                    <a:pt x="113098" y="78932"/>
                    <a:pt x="114016" y="78932"/>
                  </a:cubicBezTo>
                  <a:cubicBezTo>
                    <a:pt x="114701" y="78932"/>
                    <a:pt x="115345" y="78603"/>
                    <a:pt x="115745" y="78047"/>
                  </a:cubicBezTo>
                  <a:cubicBezTo>
                    <a:pt x="116146" y="77492"/>
                    <a:pt x="116256" y="76776"/>
                    <a:pt x="116040" y="76126"/>
                  </a:cubicBezTo>
                  <a:lnTo>
                    <a:pt x="91178" y="1460"/>
                  </a:lnTo>
                  <a:cubicBezTo>
                    <a:pt x="90880" y="566"/>
                    <a:pt x="90047" y="1"/>
                    <a:pt x="891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2680146" y="2456537"/>
              <a:ext cx="495324" cy="300651"/>
            </a:xfrm>
            <a:custGeom>
              <a:avLst/>
              <a:gdLst/>
              <a:ahLst/>
              <a:cxnLst/>
              <a:rect l="l" t="t" r="r" b="b"/>
              <a:pathLst>
                <a:path w="26449" h="16054" extrusionOk="0">
                  <a:moveTo>
                    <a:pt x="1830" y="1"/>
                  </a:moveTo>
                  <a:cubicBezTo>
                    <a:pt x="820" y="1"/>
                    <a:pt x="1" y="819"/>
                    <a:pt x="1" y="1828"/>
                  </a:cubicBezTo>
                  <a:cubicBezTo>
                    <a:pt x="1" y="2839"/>
                    <a:pt x="820" y="3657"/>
                    <a:pt x="1830" y="3657"/>
                  </a:cubicBezTo>
                  <a:lnTo>
                    <a:pt x="19002" y="3657"/>
                  </a:lnTo>
                  <a:cubicBezTo>
                    <a:pt x="21092" y="3657"/>
                    <a:pt x="22792" y="5357"/>
                    <a:pt x="22792" y="7447"/>
                  </a:cubicBezTo>
                  <a:lnTo>
                    <a:pt x="22792" y="9528"/>
                  </a:lnTo>
                  <a:cubicBezTo>
                    <a:pt x="22792" y="11110"/>
                    <a:pt x="21505" y="12396"/>
                    <a:pt x="19923" y="12396"/>
                  </a:cubicBezTo>
                  <a:lnTo>
                    <a:pt x="17763" y="12396"/>
                  </a:lnTo>
                  <a:cubicBezTo>
                    <a:pt x="16753" y="12396"/>
                    <a:pt x="15934" y="13215"/>
                    <a:pt x="15934" y="14224"/>
                  </a:cubicBezTo>
                  <a:cubicBezTo>
                    <a:pt x="15934" y="15234"/>
                    <a:pt x="16753" y="16053"/>
                    <a:pt x="17763" y="16053"/>
                  </a:cubicBezTo>
                  <a:lnTo>
                    <a:pt x="19923" y="16053"/>
                  </a:lnTo>
                  <a:cubicBezTo>
                    <a:pt x="23521" y="16053"/>
                    <a:pt x="26449" y="13126"/>
                    <a:pt x="26449" y="9528"/>
                  </a:cubicBezTo>
                  <a:lnTo>
                    <a:pt x="26449" y="7447"/>
                  </a:lnTo>
                  <a:cubicBezTo>
                    <a:pt x="26449" y="3341"/>
                    <a:pt x="23108" y="1"/>
                    <a:pt x="190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1722815" y="3783830"/>
              <a:ext cx="362152" cy="362152"/>
            </a:xfrm>
            <a:custGeom>
              <a:avLst/>
              <a:gdLst/>
              <a:ahLst/>
              <a:cxnLst/>
              <a:rect l="l" t="t" r="r" b="b"/>
              <a:pathLst>
                <a:path w="19338" h="19338" extrusionOk="0">
                  <a:moveTo>
                    <a:pt x="9669" y="0"/>
                  </a:moveTo>
                  <a:cubicBezTo>
                    <a:pt x="7104" y="0"/>
                    <a:pt x="4645" y="1019"/>
                    <a:pt x="2831" y="2831"/>
                  </a:cubicBezTo>
                  <a:cubicBezTo>
                    <a:pt x="1019" y="4644"/>
                    <a:pt x="0" y="7104"/>
                    <a:pt x="0" y="9669"/>
                  </a:cubicBezTo>
                  <a:cubicBezTo>
                    <a:pt x="0" y="12233"/>
                    <a:pt x="1019" y="14693"/>
                    <a:pt x="2831" y="16506"/>
                  </a:cubicBezTo>
                  <a:cubicBezTo>
                    <a:pt x="4645" y="18320"/>
                    <a:pt x="7104" y="19337"/>
                    <a:pt x="9669" y="19337"/>
                  </a:cubicBezTo>
                  <a:cubicBezTo>
                    <a:pt x="12233" y="19337"/>
                    <a:pt x="14693" y="18320"/>
                    <a:pt x="16506" y="16506"/>
                  </a:cubicBezTo>
                  <a:cubicBezTo>
                    <a:pt x="18320" y="14693"/>
                    <a:pt x="19337" y="12233"/>
                    <a:pt x="19337" y="9669"/>
                  </a:cubicBezTo>
                  <a:cubicBezTo>
                    <a:pt x="19337" y="7104"/>
                    <a:pt x="18320" y="4644"/>
                    <a:pt x="16506" y="2831"/>
                  </a:cubicBezTo>
                  <a:cubicBezTo>
                    <a:pt x="14693" y="1019"/>
                    <a:pt x="12233" y="0"/>
                    <a:pt x="96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1374427" y="2583996"/>
              <a:ext cx="513620" cy="228269"/>
            </a:xfrm>
            <a:custGeom>
              <a:avLst/>
              <a:gdLst/>
              <a:ahLst/>
              <a:cxnLst/>
              <a:rect l="l" t="t" r="r" b="b"/>
              <a:pathLst>
                <a:path w="27426" h="12189" extrusionOk="0">
                  <a:moveTo>
                    <a:pt x="6095" y="0"/>
                  </a:moveTo>
                  <a:cubicBezTo>
                    <a:pt x="2744" y="0"/>
                    <a:pt x="1" y="2743"/>
                    <a:pt x="1" y="6095"/>
                  </a:cubicBezTo>
                  <a:cubicBezTo>
                    <a:pt x="1" y="9447"/>
                    <a:pt x="2744" y="12189"/>
                    <a:pt x="6095" y="12189"/>
                  </a:cubicBezTo>
                  <a:lnTo>
                    <a:pt x="21331" y="12189"/>
                  </a:lnTo>
                  <a:cubicBezTo>
                    <a:pt x="24682" y="12189"/>
                    <a:pt x="27424" y="9447"/>
                    <a:pt x="27426" y="6095"/>
                  </a:cubicBezTo>
                  <a:cubicBezTo>
                    <a:pt x="27426" y="2743"/>
                    <a:pt x="24682" y="0"/>
                    <a:pt x="21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1788174" y="828012"/>
              <a:ext cx="1331862" cy="1278302"/>
            </a:xfrm>
            <a:custGeom>
              <a:avLst/>
              <a:gdLst/>
              <a:ahLst/>
              <a:cxnLst/>
              <a:rect l="l" t="t" r="r" b="b"/>
              <a:pathLst>
                <a:path w="71118" h="68258" extrusionOk="0">
                  <a:moveTo>
                    <a:pt x="27369" y="42439"/>
                  </a:moveTo>
                  <a:cubicBezTo>
                    <a:pt x="27378" y="42567"/>
                    <a:pt x="27389" y="42695"/>
                    <a:pt x="27402" y="42823"/>
                  </a:cubicBezTo>
                  <a:cubicBezTo>
                    <a:pt x="27327" y="42735"/>
                    <a:pt x="27251" y="42652"/>
                    <a:pt x="27175" y="42567"/>
                  </a:cubicBezTo>
                  <a:cubicBezTo>
                    <a:pt x="27241" y="42525"/>
                    <a:pt x="27304" y="42482"/>
                    <a:pt x="27369" y="42439"/>
                  </a:cubicBezTo>
                  <a:close/>
                  <a:moveTo>
                    <a:pt x="54505" y="1"/>
                  </a:moveTo>
                  <a:cubicBezTo>
                    <a:pt x="50081" y="1"/>
                    <a:pt x="46059" y="1808"/>
                    <a:pt x="43151" y="4735"/>
                  </a:cubicBezTo>
                  <a:cubicBezTo>
                    <a:pt x="43151" y="4735"/>
                    <a:pt x="43151" y="4735"/>
                    <a:pt x="43151" y="4735"/>
                  </a:cubicBezTo>
                  <a:cubicBezTo>
                    <a:pt x="43099" y="4735"/>
                    <a:pt x="33482" y="14373"/>
                    <a:pt x="26232" y="14373"/>
                  </a:cubicBezTo>
                  <a:cubicBezTo>
                    <a:pt x="26159" y="14373"/>
                    <a:pt x="26087" y="14372"/>
                    <a:pt x="26015" y="14370"/>
                  </a:cubicBezTo>
                  <a:cubicBezTo>
                    <a:pt x="23593" y="14306"/>
                    <a:pt x="19085" y="13023"/>
                    <a:pt x="19061" y="13017"/>
                  </a:cubicBezTo>
                  <a:cubicBezTo>
                    <a:pt x="18070" y="12773"/>
                    <a:pt x="17107" y="12657"/>
                    <a:pt x="16175" y="12657"/>
                  </a:cubicBezTo>
                  <a:cubicBezTo>
                    <a:pt x="8394" y="12657"/>
                    <a:pt x="2834" y="20697"/>
                    <a:pt x="2621" y="28592"/>
                  </a:cubicBezTo>
                  <a:cubicBezTo>
                    <a:pt x="2621" y="28604"/>
                    <a:pt x="2621" y="28615"/>
                    <a:pt x="2621" y="28627"/>
                  </a:cubicBezTo>
                  <a:cubicBezTo>
                    <a:pt x="2581" y="30349"/>
                    <a:pt x="3142" y="32030"/>
                    <a:pt x="4207" y="33385"/>
                  </a:cubicBezTo>
                  <a:cubicBezTo>
                    <a:pt x="5583" y="35133"/>
                    <a:pt x="6736" y="38023"/>
                    <a:pt x="6661" y="40788"/>
                  </a:cubicBezTo>
                  <a:cubicBezTo>
                    <a:pt x="6560" y="44520"/>
                    <a:pt x="4653" y="47969"/>
                    <a:pt x="1547" y="50039"/>
                  </a:cubicBezTo>
                  <a:cubicBezTo>
                    <a:pt x="785" y="50548"/>
                    <a:pt x="268" y="51363"/>
                    <a:pt x="235" y="52280"/>
                  </a:cubicBezTo>
                  <a:cubicBezTo>
                    <a:pt x="232" y="52323"/>
                    <a:pt x="232" y="52366"/>
                    <a:pt x="231" y="52411"/>
                  </a:cubicBezTo>
                  <a:cubicBezTo>
                    <a:pt x="0" y="60929"/>
                    <a:pt x="6720" y="68021"/>
                    <a:pt x="15238" y="68252"/>
                  </a:cubicBezTo>
                  <a:cubicBezTo>
                    <a:pt x="15380" y="68256"/>
                    <a:pt x="15522" y="68257"/>
                    <a:pt x="15663" y="68257"/>
                  </a:cubicBezTo>
                  <a:cubicBezTo>
                    <a:pt x="23991" y="68257"/>
                    <a:pt x="30853" y="61620"/>
                    <a:pt x="31079" y="53244"/>
                  </a:cubicBezTo>
                  <a:cubicBezTo>
                    <a:pt x="31094" y="52688"/>
                    <a:pt x="31079" y="52133"/>
                    <a:pt x="31035" y="51579"/>
                  </a:cubicBezTo>
                  <a:lnTo>
                    <a:pt x="31035" y="51579"/>
                  </a:lnTo>
                  <a:cubicBezTo>
                    <a:pt x="33965" y="55100"/>
                    <a:pt x="38379" y="57355"/>
                    <a:pt x="43351" y="57355"/>
                  </a:cubicBezTo>
                  <a:cubicBezTo>
                    <a:pt x="43750" y="57355"/>
                    <a:pt x="44152" y="57341"/>
                    <a:pt x="44557" y="57311"/>
                  </a:cubicBezTo>
                  <a:cubicBezTo>
                    <a:pt x="52040" y="56768"/>
                    <a:pt x="58235" y="50927"/>
                    <a:pt x="59214" y="43489"/>
                  </a:cubicBezTo>
                  <a:cubicBezTo>
                    <a:pt x="59782" y="39167"/>
                    <a:pt x="58608" y="35109"/>
                    <a:pt x="56291" y="31927"/>
                  </a:cubicBezTo>
                  <a:cubicBezTo>
                    <a:pt x="64637" y="31003"/>
                    <a:pt x="71117" y="23644"/>
                    <a:pt x="70483" y="14811"/>
                  </a:cubicBezTo>
                  <a:cubicBezTo>
                    <a:pt x="69949" y="7383"/>
                    <a:pt x="64202" y="1212"/>
                    <a:pt x="56828" y="166"/>
                  </a:cubicBezTo>
                  <a:cubicBezTo>
                    <a:pt x="56044" y="54"/>
                    <a:pt x="55268" y="1"/>
                    <a:pt x="545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1"/>
            <p:cNvSpPr/>
            <p:nvPr/>
          </p:nvSpPr>
          <p:spPr>
            <a:xfrm>
              <a:off x="1859245" y="3742423"/>
              <a:ext cx="171469" cy="114163"/>
            </a:xfrm>
            <a:custGeom>
              <a:avLst/>
              <a:gdLst/>
              <a:ahLst/>
              <a:cxnLst/>
              <a:rect l="l" t="t" r="r" b="b"/>
              <a:pathLst>
                <a:path w="9156" h="6096" extrusionOk="0">
                  <a:moveTo>
                    <a:pt x="622" y="1"/>
                  </a:moveTo>
                  <a:lnTo>
                    <a:pt x="0" y="4497"/>
                  </a:lnTo>
                  <a:lnTo>
                    <a:pt x="9155" y="6096"/>
                  </a:lnTo>
                  <a:lnTo>
                    <a:pt x="91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1"/>
            <p:cNvSpPr/>
            <p:nvPr/>
          </p:nvSpPr>
          <p:spPr>
            <a:xfrm>
              <a:off x="1789653" y="3983521"/>
              <a:ext cx="467588" cy="122216"/>
            </a:xfrm>
            <a:custGeom>
              <a:avLst/>
              <a:gdLst/>
              <a:ahLst/>
              <a:cxnLst/>
              <a:rect l="l" t="t" r="r" b="b"/>
              <a:pathLst>
                <a:path w="24968" h="6526" extrusionOk="0">
                  <a:moveTo>
                    <a:pt x="405" y="0"/>
                  </a:moveTo>
                  <a:lnTo>
                    <a:pt x="1" y="2432"/>
                  </a:lnTo>
                  <a:lnTo>
                    <a:pt x="24563" y="6525"/>
                  </a:lnTo>
                  <a:lnTo>
                    <a:pt x="24967" y="4093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1"/>
            <p:cNvSpPr/>
            <p:nvPr/>
          </p:nvSpPr>
          <p:spPr>
            <a:xfrm>
              <a:off x="1797313" y="3826529"/>
              <a:ext cx="461333" cy="233082"/>
            </a:xfrm>
            <a:custGeom>
              <a:avLst/>
              <a:gdLst/>
              <a:ahLst/>
              <a:cxnLst/>
              <a:rect l="l" t="t" r="r" b="b"/>
              <a:pathLst>
                <a:path w="24634" h="12446" extrusionOk="0">
                  <a:moveTo>
                    <a:pt x="3437" y="1"/>
                  </a:moveTo>
                  <a:cubicBezTo>
                    <a:pt x="2280" y="1"/>
                    <a:pt x="1260" y="837"/>
                    <a:pt x="1064" y="2016"/>
                  </a:cubicBezTo>
                  <a:lnTo>
                    <a:pt x="0" y="8392"/>
                  </a:lnTo>
                  <a:lnTo>
                    <a:pt x="24319" y="12446"/>
                  </a:lnTo>
                  <a:cubicBezTo>
                    <a:pt x="24633" y="10565"/>
                    <a:pt x="23364" y="8786"/>
                    <a:pt x="21483" y="8474"/>
                  </a:cubicBezTo>
                  <a:lnTo>
                    <a:pt x="19364" y="8120"/>
                  </a:lnTo>
                  <a:cubicBezTo>
                    <a:pt x="17945" y="7884"/>
                    <a:pt x="16725" y="6983"/>
                    <a:pt x="16082" y="5695"/>
                  </a:cubicBezTo>
                  <a:lnTo>
                    <a:pt x="14729" y="2991"/>
                  </a:lnTo>
                  <a:cubicBezTo>
                    <a:pt x="14337" y="2208"/>
                    <a:pt x="13595" y="1659"/>
                    <a:pt x="12733" y="1515"/>
                  </a:cubicBezTo>
                  <a:lnTo>
                    <a:pt x="3839" y="34"/>
                  </a:lnTo>
                  <a:cubicBezTo>
                    <a:pt x="3704" y="12"/>
                    <a:pt x="3570" y="1"/>
                    <a:pt x="343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1"/>
            <p:cNvSpPr/>
            <p:nvPr/>
          </p:nvSpPr>
          <p:spPr>
            <a:xfrm>
              <a:off x="1408474" y="2041873"/>
              <a:ext cx="735504" cy="1771959"/>
            </a:xfrm>
            <a:custGeom>
              <a:avLst/>
              <a:gdLst/>
              <a:ahLst/>
              <a:cxnLst/>
              <a:rect l="l" t="t" r="r" b="b"/>
              <a:pathLst>
                <a:path w="39274" h="94618" extrusionOk="0">
                  <a:moveTo>
                    <a:pt x="8238" y="1"/>
                  </a:moveTo>
                  <a:lnTo>
                    <a:pt x="4791" y="4259"/>
                  </a:lnTo>
                  <a:cubicBezTo>
                    <a:pt x="615" y="9417"/>
                    <a:pt x="0" y="16597"/>
                    <a:pt x="3237" y="22390"/>
                  </a:cubicBezTo>
                  <a:lnTo>
                    <a:pt x="24692" y="57896"/>
                  </a:lnTo>
                  <a:lnTo>
                    <a:pt x="24026" y="91245"/>
                  </a:lnTo>
                  <a:cubicBezTo>
                    <a:pt x="24006" y="92304"/>
                    <a:pt x="24760" y="93222"/>
                    <a:pt x="25806" y="93405"/>
                  </a:cubicBezTo>
                  <a:lnTo>
                    <a:pt x="32559" y="94586"/>
                  </a:lnTo>
                  <a:cubicBezTo>
                    <a:pt x="32678" y="94607"/>
                    <a:pt x="32796" y="94617"/>
                    <a:pt x="32913" y="94617"/>
                  </a:cubicBezTo>
                  <a:cubicBezTo>
                    <a:pt x="33922" y="94617"/>
                    <a:pt x="34806" y="93868"/>
                    <a:pt x="34939" y="92831"/>
                  </a:cubicBezTo>
                  <a:lnTo>
                    <a:pt x="39185" y="59560"/>
                  </a:lnTo>
                  <a:cubicBezTo>
                    <a:pt x="39274" y="58865"/>
                    <a:pt x="39226" y="58158"/>
                    <a:pt x="39047" y="57479"/>
                  </a:cubicBezTo>
                  <a:lnTo>
                    <a:pt x="30645" y="25902"/>
                  </a:lnTo>
                  <a:lnTo>
                    <a:pt x="32006" y="20722"/>
                  </a:lnTo>
                  <a:lnTo>
                    <a:pt x="8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1"/>
            <p:cNvSpPr/>
            <p:nvPr/>
          </p:nvSpPr>
          <p:spPr>
            <a:xfrm>
              <a:off x="1877186" y="4045565"/>
              <a:ext cx="298067" cy="134089"/>
            </a:xfrm>
            <a:custGeom>
              <a:avLst/>
              <a:gdLst/>
              <a:ahLst/>
              <a:cxnLst/>
              <a:rect l="l" t="t" r="r" b="b"/>
              <a:pathLst>
                <a:path w="15916" h="7160" extrusionOk="0">
                  <a:moveTo>
                    <a:pt x="1257" y="0"/>
                  </a:moveTo>
                  <a:cubicBezTo>
                    <a:pt x="965" y="0"/>
                    <a:pt x="708" y="211"/>
                    <a:pt x="657" y="510"/>
                  </a:cubicBezTo>
                  <a:lnTo>
                    <a:pt x="57" y="4116"/>
                  </a:lnTo>
                  <a:cubicBezTo>
                    <a:pt x="1" y="4449"/>
                    <a:pt x="225" y="4762"/>
                    <a:pt x="558" y="4818"/>
                  </a:cubicBezTo>
                  <a:lnTo>
                    <a:pt x="14557" y="7151"/>
                  </a:lnTo>
                  <a:cubicBezTo>
                    <a:pt x="14591" y="7157"/>
                    <a:pt x="14624" y="7160"/>
                    <a:pt x="14657" y="7160"/>
                  </a:cubicBezTo>
                  <a:cubicBezTo>
                    <a:pt x="14950" y="7160"/>
                    <a:pt x="15209" y="6949"/>
                    <a:pt x="15259" y="6651"/>
                  </a:cubicBezTo>
                  <a:lnTo>
                    <a:pt x="15861" y="3044"/>
                  </a:lnTo>
                  <a:cubicBezTo>
                    <a:pt x="15915" y="2712"/>
                    <a:pt x="15691" y="2398"/>
                    <a:pt x="15358" y="2342"/>
                  </a:cubicBezTo>
                  <a:lnTo>
                    <a:pt x="1360" y="9"/>
                  </a:lnTo>
                  <a:cubicBezTo>
                    <a:pt x="1325" y="3"/>
                    <a:pt x="1291" y="0"/>
                    <a:pt x="12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2444460" y="1904937"/>
              <a:ext cx="545158" cy="616303"/>
            </a:xfrm>
            <a:custGeom>
              <a:avLst/>
              <a:gdLst/>
              <a:ahLst/>
              <a:cxnLst/>
              <a:rect l="l" t="t" r="r" b="b"/>
              <a:pathLst>
                <a:path w="29110" h="32909" extrusionOk="0">
                  <a:moveTo>
                    <a:pt x="4718" y="1"/>
                  </a:moveTo>
                  <a:cubicBezTo>
                    <a:pt x="3668" y="1"/>
                    <a:pt x="2617" y="386"/>
                    <a:pt x="1794" y="1162"/>
                  </a:cubicBezTo>
                  <a:cubicBezTo>
                    <a:pt x="81" y="2778"/>
                    <a:pt x="0" y="5478"/>
                    <a:pt x="1617" y="7192"/>
                  </a:cubicBezTo>
                  <a:lnTo>
                    <a:pt x="21728" y="28522"/>
                  </a:lnTo>
                  <a:cubicBezTo>
                    <a:pt x="21989" y="28800"/>
                    <a:pt x="22220" y="28916"/>
                    <a:pt x="22449" y="28944"/>
                  </a:cubicBezTo>
                  <a:lnTo>
                    <a:pt x="22394" y="29008"/>
                  </a:lnTo>
                  <a:cubicBezTo>
                    <a:pt x="22394" y="29008"/>
                    <a:pt x="24832" y="29008"/>
                    <a:pt x="24832" y="29983"/>
                  </a:cubicBezTo>
                  <a:lnTo>
                    <a:pt x="24832" y="31989"/>
                  </a:lnTo>
                  <a:cubicBezTo>
                    <a:pt x="24832" y="32497"/>
                    <a:pt x="25243" y="32909"/>
                    <a:pt x="25751" y="32909"/>
                  </a:cubicBezTo>
                  <a:cubicBezTo>
                    <a:pt x="27432" y="32909"/>
                    <a:pt x="28831" y="31613"/>
                    <a:pt x="28961" y="29937"/>
                  </a:cubicBezTo>
                  <a:cubicBezTo>
                    <a:pt x="29109" y="27997"/>
                    <a:pt x="27840" y="26232"/>
                    <a:pt x="25954" y="25756"/>
                  </a:cubicBezTo>
                  <a:lnTo>
                    <a:pt x="26049" y="25596"/>
                  </a:lnTo>
                  <a:lnTo>
                    <a:pt x="7824" y="1340"/>
                  </a:lnTo>
                  <a:cubicBezTo>
                    <a:pt x="6984" y="450"/>
                    <a:pt x="5852" y="1"/>
                    <a:pt x="4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1509696" y="1425382"/>
              <a:ext cx="1158839" cy="1016341"/>
            </a:xfrm>
            <a:custGeom>
              <a:avLst/>
              <a:gdLst/>
              <a:ahLst/>
              <a:cxnLst/>
              <a:rect l="l" t="t" r="r" b="b"/>
              <a:pathLst>
                <a:path w="61879" h="54270" extrusionOk="0">
                  <a:moveTo>
                    <a:pt x="50439" y="1"/>
                  </a:moveTo>
                  <a:cubicBezTo>
                    <a:pt x="48123" y="1"/>
                    <a:pt x="45813" y="680"/>
                    <a:pt x="43746" y="2047"/>
                  </a:cubicBezTo>
                  <a:lnTo>
                    <a:pt x="2141" y="29552"/>
                  </a:lnTo>
                  <a:cubicBezTo>
                    <a:pt x="218" y="30823"/>
                    <a:pt x="1" y="33897"/>
                    <a:pt x="1716" y="35564"/>
                  </a:cubicBezTo>
                  <a:lnTo>
                    <a:pt x="18775" y="52136"/>
                  </a:lnTo>
                  <a:cubicBezTo>
                    <a:pt x="20237" y="53556"/>
                    <a:pt x="22041" y="54269"/>
                    <a:pt x="23839" y="54269"/>
                  </a:cubicBezTo>
                  <a:cubicBezTo>
                    <a:pt x="25532" y="54269"/>
                    <a:pt x="27220" y="53636"/>
                    <a:pt x="28610" y="52362"/>
                  </a:cubicBezTo>
                  <a:lnTo>
                    <a:pt x="44476" y="35604"/>
                  </a:lnTo>
                  <a:lnTo>
                    <a:pt x="52532" y="32946"/>
                  </a:lnTo>
                  <a:cubicBezTo>
                    <a:pt x="55395" y="32002"/>
                    <a:pt x="57473" y="29418"/>
                    <a:pt x="57872" y="26310"/>
                  </a:cubicBezTo>
                  <a:lnTo>
                    <a:pt x="59499" y="15670"/>
                  </a:lnTo>
                  <a:cubicBezTo>
                    <a:pt x="61472" y="13848"/>
                    <a:pt x="61878" y="9771"/>
                    <a:pt x="60639" y="7199"/>
                  </a:cubicBezTo>
                  <a:lnTo>
                    <a:pt x="57876" y="2526"/>
                  </a:lnTo>
                  <a:cubicBezTo>
                    <a:pt x="55612" y="846"/>
                    <a:pt x="53022" y="1"/>
                    <a:pt x="50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1"/>
            <p:cNvSpPr/>
            <p:nvPr/>
          </p:nvSpPr>
          <p:spPr>
            <a:xfrm>
              <a:off x="2050527" y="1836807"/>
              <a:ext cx="822156" cy="752939"/>
            </a:xfrm>
            <a:custGeom>
              <a:avLst/>
              <a:gdLst/>
              <a:ahLst/>
              <a:cxnLst/>
              <a:rect l="l" t="t" r="r" b="b"/>
              <a:pathLst>
                <a:path w="43901" h="40205" extrusionOk="0">
                  <a:moveTo>
                    <a:pt x="4008" y="0"/>
                  </a:moveTo>
                  <a:cubicBezTo>
                    <a:pt x="2585" y="2589"/>
                    <a:pt x="0" y="10810"/>
                    <a:pt x="187" y="12425"/>
                  </a:cubicBezTo>
                  <a:cubicBezTo>
                    <a:pt x="504" y="15165"/>
                    <a:pt x="2964" y="18908"/>
                    <a:pt x="6862" y="21311"/>
                  </a:cubicBezTo>
                  <a:lnTo>
                    <a:pt x="35912" y="36033"/>
                  </a:lnTo>
                  <a:cubicBezTo>
                    <a:pt x="36004" y="36083"/>
                    <a:pt x="36098" y="36104"/>
                    <a:pt x="36192" y="36104"/>
                  </a:cubicBezTo>
                  <a:cubicBezTo>
                    <a:pt x="36560" y="36104"/>
                    <a:pt x="36942" y="35778"/>
                    <a:pt x="37325" y="35549"/>
                  </a:cubicBezTo>
                  <a:cubicBezTo>
                    <a:pt x="37976" y="35719"/>
                    <a:pt x="38553" y="36017"/>
                    <a:pt x="38553" y="36548"/>
                  </a:cubicBezTo>
                  <a:lnTo>
                    <a:pt x="38553" y="39055"/>
                  </a:lnTo>
                  <a:cubicBezTo>
                    <a:pt x="38553" y="39690"/>
                    <a:pt x="39067" y="40204"/>
                    <a:pt x="39701" y="40205"/>
                  </a:cubicBezTo>
                  <a:cubicBezTo>
                    <a:pt x="41804" y="40204"/>
                    <a:pt x="43553" y="38586"/>
                    <a:pt x="43714" y="36489"/>
                  </a:cubicBezTo>
                  <a:cubicBezTo>
                    <a:pt x="43901" y="34060"/>
                    <a:pt x="42308" y="31849"/>
                    <a:pt x="39945" y="31258"/>
                  </a:cubicBezTo>
                  <a:lnTo>
                    <a:pt x="39163" y="31063"/>
                  </a:lnTo>
                  <a:lnTo>
                    <a:pt x="10833" y="12745"/>
                  </a:lnTo>
                  <a:cubicBezTo>
                    <a:pt x="10211" y="12355"/>
                    <a:pt x="9733" y="12007"/>
                    <a:pt x="9375" y="11716"/>
                  </a:cubicBezTo>
                  <a:lnTo>
                    <a:pt x="16018" y="3212"/>
                  </a:lnTo>
                  <a:cubicBezTo>
                    <a:pt x="15994" y="3207"/>
                    <a:pt x="15969" y="3205"/>
                    <a:pt x="15945" y="3199"/>
                  </a:cubicBezTo>
                  <a:lnTo>
                    <a:pt x="4584" y="227"/>
                  </a:lnTo>
                  <a:cubicBezTo>
                    <a:pt x="4384" y="174"/>
                    <a:pt x="4191" y="99"/>
                    <a:pt x="4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1"/>
            <p:cNvSpPr/>
            <p:nvPr/>
          </p:nvSpPr>
          <p:spPr>
            <a:xfrm>
              <a:off x="2095717" y="1538946"/>
              <a:ext cx="464348" cy="359325"/>
            </a:xfrm>
            <a:custGeom>
              <a:avLst/>
              <a:gdLst/>
              <a:ahLst/>
              <a:cxnLst/>
              <a:rect l="l" t="t" r="r" b="b"/>
              <a:pathLst>
                <a:path w="24795" h="19187" extrusionOk="0">
                  <a:moveTo>
                    <a:pt x="15388" y="0"/>
                  </a:moveTo>
                  <a:cubicBezTo>
                    <a:pt x="13275" y="0"/>
                    <a:pt x="11272" y="877"/>
                    <a:pt x="9901" y="2365"/>
                  </a:cubicBezTo>
                  <a:lnTo>
                    <a:pt x="995" y="12499"/>
                  </a:lnTo>
                  <a:cubicBezTo>
                    <a:pt x="1" y="13630"/>
                    <a:pt x="352" y="15230"/>
                    <a:pt x="1597" y="15905"/>
                  </a:cubicBezTo>
                  <a:cubicBezTo>
                    <a:pt x="1778" y="16004"/>
                    <a:pt x="1971" y="16081"/>
                    <a:pt x="2173" y="16132"/>
                  </a:cubicBezTo>
                  <a:lnTo>
                    <a:pt x="13532" y="19104"/>
                  </a:lnTo>
                  <a:cubicBezTo>
                    <a:pt x="13556" y="19110"/>
                    <a:pt x="13581" y="19112"/>
                    <a:pt x="13605" y="19117"/>
                  </a:cubicBezTo>
                  <a:cubicBezTo>
                    <a:pt x="13806" y="19164"/>
                    <a:pt x="14010" y="19186"/>
                    <a:pt x="14212" y="19186"/>
                  </a:cubicBezTo>
                  <a:cubicBezTo>
                    <a:pt x="15000" y="19186"/>
                    <a:pt x="15769" y="18844"/>
                    <a:pt x="16263" y="18234"/>
                  </a:cubicBezTo>
                  <a:cubicBezTo>
                    <a:pt x="18824" y="15070"/>
                    <a:pt x="24795" y="6963"/>
                    <a:pt x="21918" y="3357"/>
                  </a:cubicBezTo>
                  <a:cubicBezTo>
                    <a:pt x="20046" y="1010"/>
                    <a:pt x="17654" y="0"/>
                    <a:pt x="153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1"/>
            <p:cNvSpPr/>
            <p:nvPr/>
          </p:nvSpPr>
          <p:spPr>
            <a:xfrm>
              <a:off x="2502216" y="1108363"/>
              <a:ext cx="505905" cy="457794"/>
            </a:xfrm>
            <a:custGeom>
              <a:avLst/>
              <a:gdLst/>
              <a:ahLst/>
              <a:cxnLst/>
              <a:rect l="l" t="t" r="r" b="b"/>
              <a:pathLst>
                <a:path w="27014" h="24445" extrusionOk="0">
                  <a:moveTo>
                    <a:pt x="27014" y="0"/>
                  </a:moveTo>
                  <a:cubicBezTo>
                    <a:pt x="25588" y="3944"/>
                    <a:pt x="15510" y="4560"/>
                    <a:pt x="11736" y="4652"/>
                  </a:cubicBezTo>
                  <a:cubicBezTo>
                    <a:pt x="11274" y="3474"/>
                    <a:pt x="10134" y="2636"/>
                    <a:pt x="8793" y="2636"/>
                  </a:cubicBezTo>
                  <a:cubicBezTo>
                    <a:pt x="8573" y="2636"/>
                    <a:pt x="8348" y="2659"/>
                    <a:pt x="8119" y="2706"/>
                  </a:cubicBezTo>
                  <a:cubicBezTo>
                    <a:pt x="6932" y="2952"/>
                    <a:pt x="5967" y="3901"/>
                    <a:pt x="5708" y="5084"/>
                  </a:cubicBezTo>
                  <a:cubicBezTo>
                    <a:pt x="5405" y="6458"/>
                    <a:pt x="5998" y="7723"/>
                    <a:pt x="7011" y="8415"/>
                  </a:cubicBezTo>
                  <a:lnTo>
                    <a:pt x="6586" y="9901"/>
                  </a:lnTo>
                  <a:cubicBezTo>
                    <a:pt x="6344" y="11456"/>
                    <a:pt x="6408" y="12770"/>
                    <a:pt x="6683" y="13893"/>
                  </a:cubicBezTo>
                  <a:lnTo>
                    <a:pt x="6331" y="13893"/>
                  </a:lnTo>
                  <a:lnTo>
                    <a:pt x="0" y="18114"/>
                  </a:lnTo>
                  <a:lnTo>
                    <a:pt x="6331" y="24445"/>
                  </a:lnTo>
                  <a:lnTo>
                    <a:pt x="12616" y="20225"/>
                  </a:lnTo>
                  <a:cubicBezTo>
                    <a:pt x="13039" y="20481"/>
                    <a:pt x="13467" y="20732"/>
                    <a:pt x="13893" y="20972"/>
                  </a:cubicBezTo>
                  <a:cubicBezTo>
                    <a:pt x="14870" y="21519"/>
                    <a:pt x="15917" y="21774"/>
                    <a:pt x="16944" y="21774"/>
                  </a:cubicBezTo>
                  <a:cubicBezTo>
                    <a:pt x="19636" y="21774"/>
                    <a:pt x="22185" y="20021"/>
                    <a:pt x="22942" y="17186"/>
                  </a:cubicBezTo>
                  <a:cubicBezTo>
                    <a:pt x="24856" y="10018"/>
                    <a:pt x="27014" y="2"/>
                    <a:pt x="270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1"/>
            <p:cNvSpPr/>
            <p:nvPr/>
          </p:nvSpPr>
          <p:spPr>
            <a:xfrm>
              <a:off x="2723069" y="2498393"/>
              <a:ext cx="38073" cy="14551"/>
            </a:xfrm>
            <a:custGeom>
              <a:avLst/>
              <a:gdLst/>
              <a:ahLst/>
              <a:cxnLst/>
              <a:rect l="l" t="t" r="r" b="b"/>
              <a:pathLst>
                <a:path w="2033" h="777" extrusionOk="0">
                  <a:moveTo>
                    <a:pt x="2032" y="1"/>
                  </a:moveTo>
                  <a:cubicBezTo>
                    <a:pt x="1831" y="1"/>
                    <a:pt x="1628" y="91"/>
                    <a:pt x="1426" y="211"/>
                  </a:cubicBezTo>
                  <a:lnTo>
                    <a:pt x="1426" y="211"/>
                  </a:lnTo>
                  <a:lnTo>
                    <a:pt x="2032" y="1"/>
                  </a:lnTo>
                  <a:close/>
                  <a:moveTo>
                    <a:pt x="1426" y="211"/>
                  </a:moveTo>
                  <a:lnTo>
                    <a:pt x="0" y="706"/>
                  </a:lnTo>
                  <a:cubicBezTo>
                    <a:pt x="92" y="755"/>
                    <a:pt x="185" y="777"/>
                    <a:pt x="279" y="777"/>
                  </a:cubicBezTo>
                  <a:cubicBezTo>
                    <a:pt x="651" y="777"/>
                    <a:pt x="1038" y="441"/>
                    <a:pt x="1426" y="211"/>
                  </a:cubicBezTo>
                  <a:close/>
                </a:path>
              </a:pathLst>
            </a:custGeom>
            <a:solidFill>
              <a:srgbClr val="FFC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1"/>
            <p:cNvSpPr/>
            <p:nvPr/>
          </p:nvSpPr>
          <p:spPr>
            <a:xfrm>
              <a:off x="469908" y="2156017"/>
              <a:ext cx="850341" cy="810339"/>
            </a:xfrm>
            <a:custGeom>
              <a:avLst/>
              <a:gdLst/>
              <a:ahLst/>
              <a:cxnLst/>
              <a:rect l="l" t="t" r="r" b="b"/>
              <a:pathLst>
                <a:path w="45406" h="43270" extrusionOk="0">
                  <a:moveTo>
                    <a:pt x="2240" y="1"/>
                  </a:moveTo>
                  <a:cubicBezTo>
                    <a:pt x="1004" y="1"/>
                    <a:pt x="1" y="1004"/>
                    <a:pt x="1" y="2242"/>
                  </a:cubicBezTo>
                  <a:lnTo>
                    <a:pt x="1" y="41029"/>
                  </a:lnTo>
                  <a:cubicBezTo>
                    <a:pt x="1" y="42266"/>
                    <a:pt x="1002" y="43270"/>
                    <a:pt x="2240" y="43270"/>
                  </a:cubicBezTo>
                  <a:lnTo>
                    <a:pt x="43166" y="43270"/>
                  </a:lnTo>
                  <a:cubicBezTo>
                    <a:pt x="44402" y="43268"/>
                    <a:pt x="45405" y="42266"/>
                    <a:pt x="45405" y="41029"/>
                  </a:cubicBezTo>
                  <a:lnTo>
                    <a:pt x="45405" y="2242"/>
                  </a:lnTo>
                  <a:cubicBezTo>
                    <a:pt x="45405" y="1004"/>
                    <a:pt x="44402" y="1"/>
                    <a:pt x="43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1"/>
            <p:cNvSpPr/>
            <p:nvPr/>
          </p:nvSpPr>
          <p:spPr>
            <a:xfrm>
              <a:off x="800916" y="2144593"/>
              <a:ext cx="188324" cy="247372"/>
            </a:xfrm>
            <a:custGeom>
              <a:avLst/>
              <a:gdLst/>
              <a:ahLst/>
              <a:cxnLst/>
              <a:rect l="l" t="t" r="r" b="b"/>
              <a:pathLst>
                <a:path w="10056" h="13209" extrusionOk="0">
                  <a:moveTo>
                    <a:pt x="573" y="0"/>
                  </a:moveTo>
                  <a:cubicBezTo>
                    <a:pt x="256" y="0"/>
                    <a:pt x="0" y="258"/>
                    <a:pt x="0" y="575"/>
                  </a:cubicBezTo>
                  <a:lnTo>
                    <a:pt x="0" y="12634"/>
                  </a:lnTo>
                  <a:cubicBezTo>
                    <a:pt x="0" y="12979"/>
                    <a:pt x="283" y="13208"/>
                    <a:pt x="578" y="13208"/>
                  </a:cubicBezTo>
                  <a:cubicBezTo>
                    <a:pt x="719" y="13208"/>
                    <a:pt x="862" y="13156"/>
                    <a:pt x="979" y="13039"/>
                  </a:cubicBezTo>
                  <a:lnTo>
                    <a:pt x="4775" y="9243"/>
                  </a:lnTo>
                  <a:cubicBezTo>
                    <a:pt x="4887" y="9131"/>
                    <a:pt x="5034" y="9075"/>
                    <a:pt x="5181" y="9075"/>
                  </a:cubicBezTo>
                  <a:cubicBezTo>
                    <a:pt x="5328" y="9075"/>
                    <a:pt x="5475" y="9131"/>
                    <a:pt x="5587" y="9243"/>
                  </a:cubicBezTo>
                  <a:lnTo>
                    <a:pt x="9076" y="12733"/>
                  </a:lnTo>
                  <a:cubicBezTo>
                    <a:pt x="9193" y="12850"/>
                    <a:pt x="9337" y="12902"/>
                    <a:pt x="9478" y="12902"/>
                  </a:cubicBezTo>
                  <a:cubicBezTo>
                    <a:pt x="9773" y="12902"/>
                    <a:pt x="10056" y="12673"/>
                    <a:pt x="10056" y="12327"/>
                  </a:cubicBezTo>
                  <a:lnTo>
                    <a:pt x="10056" y="575"/>
                  </a:lnTo>
                  <a:cubicBezTo>
                    <a:pt x="10056" y="258"/>
                    <a:pt x="9798" y="0"/>
                    <a:pt x="94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1"/>
            <p:cNvSpPr/>
            <p:nvPr/>
          </p:nvSpPr>
          <p:spPr>
            <a:xfrm>
              <a:off x="554631" y="2669600"/>
              <a:ext cx="273908" cy="171207"/>
            </a:xfrm>
            <a:custGeom>
              <a:avLst/>
              <a:gdLst/>
              <a:ahLst/>
              <a:cxnLst/>
              <a:rect l="l" t="t" r="r" b="b"/>
              <a:pathLst>
                <a:path w="14626" h="9142" extrusionOk="0">
                  <a:moveTo>
                    <a:pt x="11882" y="2440"/>
                  </a:moveTo>
                  <a:cubicBezTo>
                    <a:pt x="12219" y="2440"/>
                    <a:pt x="12492" y="2712"/>
                    <a:pt x="12492" y="3048"/>
                  </a:cubicBezTo>
                  <a:cubicBezTo>
                    <a:pt x="12492" y="3385"/>
                    <a:pt x="12219" y="3659"/>
                    <a:pt x="11882" y="3659"/>
                  </a:cubicBezTo>
                  <a:lnTo>
                    <a:pt x="2742" y="3659"/>
                  </a:lnTo>
                  <a:cubicBezTo>
                    <a:pt x="2405" y="3659"/>
                    <a:pt x="2132" y="3385"/>
                    <a:pt x="2132" y="3048"/>
                  </a:cubicBezTo>
                  <a:cubicBezTo>
                    <a:pt x="2132" y="2712"/>
                    <a:pt x="2405" y="2440"/>
                    <a:pt x="2742" y="2440"/>
                  </a:cubicBezTo>
                  <a:close/>
                  <a:moveTo>
                    <a:pt x="10370" y="5181"/>
                  </a:moveTo>
                  <a:cubicBezTo>
                    <a:pt x="10705" y="5181"/>
                    <a:pt x="10978" y="5454"/>
                    <a:pt x="10978" y="5791"/>
                  </a:cubicBezTo>
                  <a:cubicBezTo>
                    <a:pt x="10978" y="6128"/>
                    <a:pt x="10705" y="6400"/>
                    <a:pt x="10370" y="6400"/>
                  </a:cubicBezTo>
                  <a:cubicBezTo>
                    <a:pt x="10366" y="6400"/>
                    <a:pt x="10363" y="6400"/>
                    <a:pt x="10359" y="6400"/>
                  </a:cubicBezTo>
                  <a:lnTo>
                    <a:pt x="4264" y="6400"/>
                  </a:lnTo>
                  <a:cubicBezTo>
                    <a:pt x="4261" y="6400"/>
                    <a:pt x="4257" y="6400"/>
                    <a:pt x="4254" y="6400"/>
                  </a:cubicBezTo>
                  <a:cubicBezTo>
                    <a:pt x="3918" y="6400"/>
                    <a:pt x="3644" y="6128"/>
                    <a:pt x="3644" y="5791"/>
                  </a:cubicBezTo>
                  <a:cubicBezTo>
                    <a:pt x="3644" y="5454"/>
                    <a:pt x="3918" y="5181"/>
                    <a:pt x="4254" y="5181"/>
                  </a:cubicBezTo>
                  <a:cubicBezTo>
                    <a:pt x="4257" y="5181"/>
                    <a:pt x="4261" y="5181"/>
                    <a:pt x="4264" y="5181"/>
                  </a:cubicBezTo>
                  <a:lnTo>
                    <a:pt x="10359" y="5181"/>
                  </a:lnTo>
                  <a:cubicBezTo>
                    <a:pt x="10363" y="5181"/>
                    <a:pt x="10366" y="5181"/>
                    <a:pt x="10370" y="5181"/>
                  </a:cubicBezTo>
                  <a:close/>
                  <a:moveTo>
                    <a:pt x="1022" y="0"/>
                  </a:moveTo>
                  <a:cubicBezTo>
                    <a:pt x="456" y="0"/>
                    <a:pt x="0" y="458"/>
                    <a:pt x="0" y="1022"/>
                  </a:cubicBezTo>
                  <a:lnTo>
                    <a:pt x="0" y="8120"/>
                  </a:lnTo>
                  <a:cubicBezTo>
                    <a:pt x="0" y="8684"/>
                    <a:pt x="456" y="9142"/>
                    <a:pt x="1022" y="9142"/>
                  </a:cubicBezTo>
                  <a:lnTo>
                    <a:pt x="13603" y="9142"/>
                  </a:lnTo>
                  <a:cubicBezTo>
                    <a:pt x="14167" y="9142"/>
                    <a:pt x="14625" y="8684"/>
                    <a:pt x="14625" y="8120"/>
                  </a:cubicBezTo>
                  <a:lnTo>
                    <a:pt x="14625" y="1022"/>
                  </a:lnTo>
                  <a:cubicBezTo>
                    <a:pt x="14625" y="458"/>
                    <a:pt x="14167" y="0"/>
                    <a:pt x="136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1"/>
            <p:cNvSpPr/>
            <p:nvPr/>
          </p:nvSpPr>
          <p:spPr>
            <a:xfrm>
              <a:off x="602704" y="2121783"/>
              <a:ext cx="640911" cy="890230"/>
            </a:xfrm>
            <a:custGeom>
              <a:avLst/>
              <a:gdLst/>
              <a:ahLst/>
              <a:cxnLst/>
              <a:rect l="l" t="t" r="r" b="b"/>
              <a:pathLst>
                <a:path w="34223" h="47536" extrusionOk="0">
                  <a:moveTo>
                    <a:pt x="682" y="0"/>
                  </a:moveTo>
                  <a:cubicBezTo>
                    <a:pt x="623" y="0"/>
                    <a:pt x="563" y="9"/>
                    <a:pt x="504" y="27"/>
                  </a:cubicBezTo>
                  <a:cubicBezTo>
                    <a:pt x="182" y="125"/>
                    <a:pt x="1" y="464"/>
                    <a:pt x="98" y="787"/>
                  </a:cubicBezTo>
                  <a:cubicBezTo>
                    <a:pt x="640" y="2566"/>
                    <a:pt x="13573" y="44391"/>
                    <a:pt x="33496" y="47528"/>
                  </a:cubicBezTo>
                  <a:cubicBezTo>
                    <a:pt x="33528" y="47533"/>
                    <a:pt x="33559" y="47536"/>
                    <a:pt x="33592" y="47536"/>
                  </a:cubicBezTo>
                  <a:cubicBezTo>
                    <a:pt x="33909" y="47536"/>
                    <a:pt x="34174" y="47289"/>
                    <a:pt x="34198" y="46973"/>
                  </a:cubicBezTo>
                  <a:cubicBezTo>
                    <a:pt x="34223" y="46656"/>
                    <a:pt x="34000" y="46374"/>
                    <a:pt x="33686" y="46324"/>
                  </a:cubicBezTo>
                  <a:cubicBezTo>
                    <a:pt x="14515" y="43306"/>
                    <a:pt x="1395" y="860"/>
                    <a:pt x="1266" y="433"/>
                  </a:cubicBezTo>
                  <a:cubicBezTo>
                    <a:pt x="1185" y="170"/>
                    <a:pt x="943" y="0"/>
                    <a:pt x="6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1"/>
            <p:cNvSpPr/>
            <p:nvPr/>
          </p:nvSpPr>
          <p:spPr>
            <a:xfrm>
              <a:off x="712373" y="2134143"/>
              <a:ext cx="607895" cy="880736"/>
            </a:xfrm>
            <a:custGeom>
              <a:avLst/>
              <a:gdLst/>
              <a:ahLst/>
              <a:cxnLst/>
              <a:rect l="l" t="t" r="r" b="b"/>
              <a:pathLst>
                <a:path w="32460" h="47029" extrusionOk="0">
                  <a:moveTo>
                    <a:pt x="31801" y="1"/>
                  </a:moveTo>
                  <a:cubicBezTo>
                    <a:pt x="31766" y="1"/>
                    <a:pt x="31730" y="4"/>
                    <a:pt x="31694" y="10"/>
                  </a:cubicBezTo>
                  <a:cubicBezTo>
                    <a:pt x="11379" y="3633"/>
                    <a:pt x="537" y="44527"/>
                    <a:pt x="86" y="46265"/>
                  </a:cubicBezTo>
                  <a:cubicBezTo>
                    <a:pt x="1" y="46591"/>
                    <a:pt x="196" y="46923"/>
                    <a:pt x="522" y="47008"/>
                  </a:cubicBezTo>
                  <a:cubicBezTo>
                    <a:pt x="572" y="47021"/>
                    <a:pt x="624" y="47028"/>
                    <a:pt x="676" y="47028"/>
                  </a:cubicBezTo>
                  <a:cubicBezTo>
                    <a:pt x="953" y="47027"/>
                    <a:pt x="1197" y="46840"/>
                    <a:pt x="1266" y="46570"/>
                  </a:cubicBezTo>
                  <a:cubicBezTo>
                    <a:pt x="1374" y="46152"/>
                    <a:pt x="12355" y="4695"/>
                    <a:pt x="31907" y="1210"/>
                  </a:cubicBezTo>
                  <a:cubicBezTo>
                    <a:pt x="32238" y="1151"/>
                    <a:pt x="32460" y="835"/>
                    <a:pt x="32401" y="504"/>
                  </a:cubicBezTo>
                  <a:cubicBezTo>
                    <a:pt x="32348" y="209"/>
                    <a:pt x="32091" y="1"/>
                    <a:pt x="318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" name="Google Shape;518;p51"/>
            <p:cNvGrpSpPr/>
            <p:nvPr/>
          </p:nvGrpSpPr>
          <p:grpSpPr>
            <a:xfrm>
              <a:off x="638305" y="1087763"/>
              <a:ext cx="3321172" cy="1924251"/>
              <a:chOff x="638305" y="1087763"/>
              <a:chExt cx="3321172" cy="1924251"/>
            </a:xfrm>
          </p:grpSpPr>
          <p:grpSp>
            <p:nvGrpSpPr>
              <p:cNvPr id="519" name="Google Shape;519;p51"/>
              <p:cNvGrpSpPr/>
              <p:nvPr/>
            </p:nvGrpSpPr>
            <p:grpSpPr>
              <a:xfrm>
                <a:off x="638305" y="1087763"/>
                <a:ext cx="570646" cy="645986"/>
                <a:chOff x="638305" y="1087763"/>
                <a:chExt cx="570646" cy="645986"/>
              </a:xfrm>
            </p:grpSpPr>
            <p:sp>
              <p:nvSpPr>
                <p:cNvPr id="520" name="Google Shape;520;p51"/>
                <p:cNvSpPr/>
                <p:nvPr/>
              </p:nvSpPr>
              <p:spPr>
                <a:xfrm>
                  <a:off x="638305" y="1087763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5" y="1"/>
                      </a:moveTo>
                      <a:cubicBezTo>
                        <a:pt x="1654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4" y="26459"/>
                        <a:pt x="3695" y="26459"/>
                      </a:cubicBezTo>
                      <a:lnTo>
                        <a:pt x="9358" y="26459"/>
                      </a:lnTo>
                      <a:lnTo>
                        <a:pt x="14990" y="34141"/>
                      </a:lnTo>
                      <a:cubicBezTo>
                        <a:pt x="15163" y="34377"/>
                        <a:pt x="15395" y="34494"/>
                        <a:pt x="15626" y="34494"/>
                      </a:cubicBezTo>
                      <a:cubicBezTo>
                        <a:pt x="15883" y="34494"/>
                        <a:pt x="16138" y="34351"/>
                        <a:pt x="16312" y="34069"/>
                      </a:cubicBezTo>
                      <a:lnTo>
                        <a:pt x="20748" y="26885"/>
                      </a:lnTo>
                      <a:cubicBezTo>
                        <a:pt x="20913" y="26616"/>
                        <a:pt x="21165" y="26459"/>
                        <a:pt x="21433" y="26459"/>
                      </a:cubicBezTo>
                      <a:lnTo>
                        <a:pt x="26777" y="26459"/>
                      </a:lnTo>
                      <a:cubicBezTo>
                        <a:pt x="28816" y="26459"/>
                        <a:pt x="30471" y="24336"/>
                        <a:pt x="30471" y="21717"/>
                      </a:cubicBezTo>
                      <a:lnTo>
                        <a:pt x="30471" y="4744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51"/>
                <p:cNvSpPr/>
                <p:nvPr/>
              </p:nvSpPr>
              <p:spPr>
                <a:xfrm>
                  <a:off x="788088" y="1197337"/>
                  <a:ext cx="275350" cy="27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3" h="14703" extrusionOk="0">
                      <a:moveTo>
                        <a:pt x="7352" y="856"/>
                      </a:moveTo>
                      <a:cubicBezTo>
                        <a:pt x="10934" y="856"/>
                        <a:pt x="13847" y="3771"/>
                        <a:pt x="13847" y="7350"/>
                      </a:cubicBezTo>
                      <a:cubicBezTo>
                        <a:pt x="13847" y="10931"/>
                        <a:pt x="10932" y="13845"/>
                        <a:pt x="7352" y="13845"/>
                      </a:cubicBezTo>
                      <a:cubicBezTo>
                        <a:pt x="3771" y="13845"/>
                        <a:pt x="858" y="10931"/>
                        <a:pt x="858" y="7350"/>
                      </a:cubicBezTo>
                      <a:cubicBezTo>
                        <a:pt x="858" y="3771"/>
                        <a:pt x="3771" y="856"/>
                        <a:pt x="7352" y="856"/>
                      </a:cubicBezTo>
                      <a:close/>
                      <a:moveTo>
                        <a:pt x="7352" y="0"/>
                      </a:moveTo>
                      <a:cubicBezTo>
                        <a:pt x="3299" y="0"/>
                        <a:pt x="0" y="3297"/>
                        <a:pt x="0" y="7351"/>
                      </a:cubicBezTo>
                      <a:cubicBezTo>
                        <a:pt x="0" y="11404"/>
                        <a:pt x="3299" y="14703"/>
                        <a:pt x="7352" y="14703"/>
                      </a:cubicBezTo>
                      <a:cubicBezTo>
                        <a:pt x="11406" y="14703"/>
                        <a:pt x="14703" y="11404"/>
                        <a:pt x="14703" y="7351"/>
                      </a:cubicBezTo>
                      <a:cubicBezTo>
                        <a:pt x="14703" y="3297"/>
                        <a:pt x="11406" y="0"/>
                        <a:pt x="73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51"/>
                <p:cNvSpPr/>
                <p:nvPr/>
              </p:nvSpPr>
              <p:spPr>
                <a:xfrm>
                  <a:off x="915060" y="1262828"/>
                  <a:ext cx="54385" cy="102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5460" extrusionOk="0">
                      <a:moveTo>
                        <a:pt x="429" y="0"/>
                      </a:moveTo>
                      <a:cubicBezTo>
                        <a:pt x="193" y="0"/>
                        <a:pt x="0" y="192"/>
                        <a:pt x="0" y="428"/>
                      </a:cubicBezTo>
                      <a:lnTo>
                        <a:pt x="0" y="5459"/>
                      </a:lnTo>
                      <a:lnTo>
                        <a:pt x="2730" y="2729"/>
                      </a:lnTo>
                      <a:cubicBezTo>
                        <a:pt x="2902" y="2562"/>
                        <a:pt x="2903" y="2289"/>
                        <a:pt x="2735" y="2119"/>
                      </a:cubicBezTo>
                      <a:cubicBezTo>
                        <a:pt x="2650" y="2035"/>
                        <a:pt x="2541" y="1994"/>
                        <a:pt x="2431" y="1994"/>
                      </a:cubicBezTo>
                      <a:cubicBezTo>
                        <a:pt x="2320" y="1994"/>
                        <a:pt x="2209" y="2037"/>
                        <a:pt x="2124" y="2123"/>
                      </a:cubicBezTo>
                      <a:lnTo>
                        <a:pt x="857" y="3391"/>
                      </a:lnTo>
                      <a:lnTo>
                        <a:pt x="857" y="428"/>
                      </a:lnTo>
                      <a:cubicBezTo>
                        <a:pt x="857" y="192"/>
                        <a:pt x="665" y="0"/>
                        <a:pt x="4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3" name="Google Shape;523;p51"/>
              <p:cNvGrpSpPr/>
              <p:nvPr/>
            </p:nvGrpSpPr>
            <p:grpSpPr>
              <a:xfrm>
                <a:off x="3388832" y="2366027"/>
                <a:ext cx="570646" cy="645986"/>
                <a:chOff x="3388832" y="2366027"/>
                <a:chExt cx="570646" cy="645986"/>
              </a:xfrm>
            </p:grpSpPr>
            <p:sp>
              <p:nvSpPr>
                <p:cNvPr id="524" name="Google Shape;524;p51"/>
                <p:cNvSpPr/>
                <p:nvPr/>
              </p:nvSpPr>
              <p:spPr>
                <a:xfrm>
                  <a:off x="3388832" y="2366027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6" y="1"/>
                      </a:moveTo>
                      <a:cubicBezTo>
                        <a:pt x="1656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6" y="26459"/>
                        <a:pt x="3696" y="26459"/>
                      </a:cubicBezTo>
                      <a:lnTo>
                        <a:pt x="9358" y="26459"/>
                      </a:lnTo>
                      <a:lnTo>
                        <a:pt x="14991" y="34141"/>
                      </a:lnTo>
                      <a:cubicBezTo>
                        <a:pt x="15164" y="34377"/>
                        <a:pt x="15396" y="34493"/>
                        <a:pt x="15627" y="34493"/>
                      </a:cubicBezTo>
                      <a:cubicBezTo>
                        <a:pt x="15883" y="34493"/>
                        <a:pt x="16139" y="34350"/>
                        <a:pt x="16314" y="34069"/>
                      </a:cubicBezTo>
                      <a:lnTo>
                        <a:pt x="20748" y="26885"/>
                      </a:lnTo>
                      <a:cubicBezTo>
                        <a:pt x="20915" y="26615"/>
                        <a:pt x="21167" y="26459"/>
                        <a:pt x="21434" y="26459"/>
                      </a:cubicBezTo>
                      <a:lnTo>
                        <a:pt x="26777" y="26459"/>
                      </a:lnTo>
                      <a:cubicBezTo>
                        <a:pt x="28817" y="26459"/>
                        <a:pt x="30471" y="24336"/>
                        <a:pt x="30471" y="21717"/>
                      </a:cubicBezTo>
                      <a:lnTo>
                        <a:pt x="30471" y="4743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51"/>
                <p:cNvSpPr/>
                <p:nvPr/>
              </p:nvSpPr>
              <p:spPr>
                <a:xfrm>
                  <a:off x="3514569" y="2453915"/>
                  <a:ext cx="313255" cy="276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7" h="14751" extrusionOk="0">
                      <a:moveTo>
                        <a:pt x="15854" y="2124"/>
                      </a:moveTo>
                      <a:lnTo>
                        <a:pt x="15854" y="2124"/>
                      </a:lnTo>
                      <a:cubicBezTo>
                        <a:pt x="15641" y="4389"/>
                        <a:pt x="15225" y="9079"/>
                        <a:pt x="13639" y="11838"/>
                      </a:cubicBezTo>
                      <a:lnTo>
                        <a:pt x="13639" y="11840"/>
                      </a:lnTo>
                      <a:cubicBezTo>
                        <a:pt x="13175" y="12645"/>
                        <a:pt x="11410" y="14039"/>
                        <a:pt x="9471" y="14039"/>
                      </a:cubicBezTo>
                      <a:cubicBezTo>
                        <a:pt x="9432" y="14039"/>
                        <a:pt x="9392" y="14038"/>
                        <a:pt x="9352" y="14037"/>
                      </a:cubicBezTo>
                      <a:cubicBezTo>
                        <a:pt x="8391" y="14008"/>
                        <a:pt x="7509" y="13626"/>
                        <a:pt x="6708" y="12915"/>
                      </a:cubicBezTo>
                      <a:cubicBezTo>
                        <a:pt x="10439" y="11073"/>
                        <a:pt x="12596" y="8095"/>
                        <a:pt x="12628" y="8052"/>
                      </a:cubicBezTo>
                      <a:cubicBezTo>
                        <a:pt x="12737" y="7891"/>
                        <a:pt x="12698" y="7672"/>
                        <a:pt x="12538" y="7559"/>
                      </a:cubicBezTo>
                      <a:cubicBezTo>
                        <a:pt x="12476" y="7515"/>
                        <a:pt x="12404" y="7494"/>
                        <a:pt x="12333" y="7494"/>
                      </a:cubicBezTo>
                      <a:cubicBezTo>
                        <a:pt x="12223" y="7494"/>
                        <a:pt x="12116" y="7544"/>
                        <a:pt x="12046" y="7639"/>
                      </a:cubicBezTo>
                      <a:cubicBezTo>
                        <a:pt x="12015" y="7682"/>
                        <a:pt x="9872" y="10642"/>
                        <a:pt x="6182" y="12385"/>
                      </a:cubicBezTo>
                      <a:cubicBezTo>
                        <a:pt x="5810" y="11965"/>
                        <a:pt x="5458" y="11474"/>
                        <a:pt x="5130" y="10894"/>
                      </a:cubicBezTo>
                      <a:cubicBezTo>
                        <a:pt x="4666" y="10077"/>
                        <a:pt x="4550" y="9376"/>
                        <a:pt x="4776" y="8751"/>
                      </a:cubicBezTo>
                      <a:cubicBezTo>
                        <a:pt x="5322" y="7241"/>
                        <a:pt x="7814" y="6300"/>
                        <a:pt x="10224" y="5391"/>
                      </a:cubicBezTo>
                      <a:cubicBezTo>
                        <a:pt x="11203" y="5022"/>
                        <a:pt x="12215" y="4639"/>
                        <a:pt x="13078" y="4222"/>
                      </a:cubicBezTo>
                      <a:cubicBezTo>
                        <a:pt x="14209" y="3675"/>
                        <a:pt x="15214" y="2776"/>
                        <a:pt x="15854" y="2124"/>
                      </a:cubicBezTo>
                      <a:close/>
                      <a:moveTo>
                        <a:pt x="16726" y="1"/>
                      </a:moveTo>
                      <a:lnTo>
                        <a:pt x="16020" y="882"/>
                      </a:lnTo>
                      <a:cubicBezTo>
                        <a:pt x="16004" y="899"/>
                        <a:pt x="14512" y="2737"/>
                        <a:pt x="12767" y="3580"/>
                      </a:cubicBezTo>
                      <a:cubicBezTo>
                        <a:pt x="11933" y="3983"/>
                        <a:pt x="10981" y="4343"/>
                        <a:pt x="9972" y="4723"/>
                      </a:cubicBezTo>
                      <a:cubicBezTo>
                        <a:pt x="7411" y="5690"/>
                        <a:pt x="4763" y="6689"/>
                        <a:pt x="4105" y="8508"/>
                      </a:cubicBezTo>
                      <a:cubicBezTo>
                        <a:pt x="3808" y="9328"/>
                        <a:pt x="3945" y="10249"/>
                        <a:pt x="4509" y="11245"/>
                      </a:cubicBezTo>
                      <a:cubicBezTo>
                        <a:pt x="4794" y="11753"/>
                        <a:pt x="5124" y="12235"/>
                        <a:pt x="5497" y="12683"/>
                      </a:cubicBezTo>
                      <a:cubicBezTo>
                        <a:pt x="4110" y="13249"/>
                        <a:pt x="2533" y="13628"/>
                        <a:pt x="785" y="13628"/>
                      </a:cubicBezTo>
                      <a:cubicBezTo>
                        <a:pt x="652" y="13628"/>
                        <a:pt x="518" y="13626"/>
                        <a:pt x="383" y="13621"/>
                      </a:cubicBezTo>
                      <a:cubicBezTo>
                        <a:pt x="380" y="13621"/>
                        <a:pt x="378" y="13621"/>
                        <a:pt x="375" y="13621"/>
                      </a:cubicBezTo>
                      <a:cubicBezTo>
                        <a:pt x="193" y="13621"/>
                        <a:pt x="38" y="13759"/>
                        <a:pt x="19" y="13942"/>
                      </a:cubicBezTo>
                      <a:cubicBezTo>
                        <a:pt x="0" y="14128"/>
                        <a:pt x="127" y="14296"/>
                        <a:pt x="311" y="14329"/>
                      </a:cubicBezTo>
                      <a:cubicBezTo>
                        <a:pt x="329" y="14332"/>
                        <a:pt x="344" y="14334"/>
                        <a:pt x="360" y="14335"/>
                      </a:cubicBezTo>
                      <a:cubicBezTo>
                        <a:pt x="501" y="14340"/>
                        <a:pt x="640" y="14342"/>
                        <a:pt x="778" y="14342"/>
                      </a:cubicBezTo>
                      <a:cubicBezTo>
                        <a:pt x="2734" y="14342"/>
                        <a:pt x="4489" y="13894"/>
                        <a:pt x="6012" y="13238"/>
                      </a:cubicBezTo>
                      <a:cubicBezTo>
                        <a:pt x="6950" y="14151"/>
                        <a:pt x="7899" y="14547"/>
                        <a:pt x="8709" y="14686"/>
                      </a:cubicBezTo>
                      <a:cubicBezTo>
                        <a:pt x="8915" y="14722"/>
                        <a:pt x="9123" y="14742"/>
                        <a:pt x="9332" y="14748"/>
                      </a:cubicBezTo>
                      <a:cubicBezTo>
                        <a:pt x="9377" y="14750"/>
                        <a:pt x="9422" y="14750"/>
                        <a:pt x="9467" y="14750"/>
                      </a:cubicBezTo>
                      <a:cubicBezTo>
                        <a:pt x="11605" y="14750"/>
                        <a:pt x="13569" y="13260"/>
                        <a:pt x="14238" y="12227"/>
                      </a:cubicBezTo>
                      <a:cubicBezTo>
                        <a:pt x="16095" y="9360"/>
                        <a:pt x="16632" y="1462"/>
                        <a:pt x="16653" y="1126"/>
                      </a:cubicBezTo>
                      <a:lnTo>
                        <a:pt x="1672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6272384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0"/>
          <p:cNvSpPr/>
          <p:nvPr/>
        </p:nvSpPr>
        <p:spPr>
          <a:xfrm>
            <a:off x="5301292" y="1411400"/>
            <a:ext cx="2927400" cy="292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50"/>
          <p:cNvSpPr/>
          <p:nvPr/>
        </p:nvSpPr>
        <p:spPr>
          <a:xfrm>
            <a:off x="5443649" y="1553750"/>
            <a:ext cx="2642700" cy="26427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50"/>
          <p:cNvSpPr txBox="1">
            <a:spLocks noGrp="1"/>
          </p:cNvSpPr>
          <p:nvPr>
            <p:ph type="body" idx="2"/>
          </p:nvPr>
        </p:nvSpPr>
        <p:spPr>
          <a:xfrm>
            <a:off x="750122" y="1479516"/>
            <a:ext cx="4222224" cy="28592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TW" altLang="en-US" sz="15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附近優質美食快速指南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TW" altLang="en-US" sz="15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根據使用者需求進行篩選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TW" altLang="en-US" sz="15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無法自行決定之用戶可選擇自動推薦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TW" altLang="en-US" sz="15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使用導航服務時會自動切換至</a:t>
            </a:r>
            <a:r>
              <a:rPr lang="en-US" altLang="zh-TW" sz="15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map</a:t>
            </a:r>
            <a:r>
              <a:rPr lang="zh-TW" altLang="en-US" sz="15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，用戶無需自行開啟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TW" altLang="en-US" sz="15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查看餐廳評價</a:t>
            </a:r>
          </a:p>
        </p:txBody>
      </p:sp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需求分析</a:t>
            </a:r>
          </a:p>
        </p:txBody>
      </p:sp>
      <p:sp>
        <p:nvSpPr>
          <p:cNvPr id="465" name="Google Shape;465;p50"/>
          <p:cNvSpPr txBox="1">
            <a:spLocks noGrp="1"/>
          </p:cNvSpPr>
          <p:nvPr>
            <p:ph type="subTitle" idx="1"/>
          </p:nvPr>
        </p:nvSpPr>
        <p:spPr>
          <a:xfrm>
            <a:off x="5396400" y="3189425"/>
            <a:ext cx="27372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4"/>
                </a:solidFill>
                <a:latin typeface="Coiny"/>
                <a:ea typeface="Coiny"/>
                <a:cs typeface="Coiny"/>
                <a:sym typeface="Coiny"/>
              </a:rPr>
              <a:t>MyDelivery</a:t>
            </a:r>
            <a:endParaRPr sz="2200">
              <a:solidFill>
                <a:schemeClr val="accent4"/>
              </a:solidFill>
              <a:latin typeface="Coiny"/>
              <a:ea typeface="Coiny"/>
              <a:cs typeface="Coiny"/>
              <a:sym typeface="Coiny"/>
            </a:endParaRPr>
          </a:p>
        </p:txBody>
      </p:sp>
      <p:grpSp>
        <p:nvGrpSpPr>
          <p:cNvPr id="466" name="Google Shape;466;p50"/>
          <p:cNvGrpSpPr/>
          <p:nvPr/>
        </p:nvGrpSpPr>
        <p:grpSpPr>
          <a:xfrm>
            <a:off x="5977749" y="2108678"/>
            <a:ext cx="1574500" cy="1125798"/>
            <a:chOff x="2135100" y="238125"/>
            <a:chExt cx="2240325" cy="1601875"/>
          </a:xfrm>
        </p:grpSpPr>
        <p:sp>
          <p:nvSpPr>
            <p:cNvPr id="467" name="Google Shape;467;p50"/>
            <p:cNvSpPr/>
            <p:nvPr/>
          </p:nvSpPr>
          <p:spPr>
            <a:xfrm>
              <a:off x="2135100" y="998650"/>
              <a:ext cx="215350" cy="41450"/>
            </a:xfrm>
            <a:custGeom>
              <a:avLst/>
              <a:gdLst/>
              <a:ahLst/>
              <a:cxnLst/>
              <a:rect l="l" t="t" r="r" b="b"/>
              <a:pathLst>
                <a:path w="8614" h="1658" extrusionOk="0">
                  <a:moveTo>
                    <a:pt x="829" y="1"/>
                  </a:moveTo>
                  <a:cubicBezTo>
                    <a:pt x="371" y="1"/>
                    <a:pt x="1" y="372"/>
                    <a:pt x="1" y="829"/>
                  </a:cubicBezTo>
                  <a:cubicBezTo>
                    <a:pt x="1" y="1286"/>
                    <a:pt x="371" y="1657"/>
                    <a:pt x="829" y="1657"/>
                  </a:cubicBezTo>
                  <a:lnTo>
                    <a:pt x="7785" y="1657"/>
                  </a:lnTo>
                  <a:cubicBezTo>
                    <a:pt x="8242" y="1656"/>
                    <a:pt x="8611" y="1286"/>
                    <a:pt x="8613" y="829"/>
                  </a:cubicBezTo>
                  <a:cubicBezTo>
                    <a:pt x="8611" y="372"/>
                    <a:pt x="8241" y="2"/>
                    <a:pt x="7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0"/>
            <p:cNvSpPr/>
            <p:nvPr/>
          </p:nvSpPr>
          <p:spPr>
            <a:xfrm>
              <a:off x="2281900" y="238125"/>
              <a:ext cx="2093525" cy="1601875"/>
            </a:xfrm>
            <a:custGeom>
              <a:avLst/>
              <a:gdLst/>
              <a:ahLst/>
              <a:cxnLst/>
              <a:rect l="l" t="t" r="r" b="b"/>
              <a:pathLst>
                <a:path w="83741" h="64075" extrusionOk="0">
                  <a:moveTo>
                    <a:pt x="69637" y="51592"/>
                  </a:moveTo>
                  <a:cubicBezTo>
                    <a:pt x="69668" y="51592"/>
                    <a:pt x="69699" y="51592"/>
                    <a:pt x="69729" y="51593"/>
                  </a:cubicBezTo>
                  <a:cubicBezTo>
                    <a:pt x="71553" y="51641"/>
                    <a:pt x="72515" y="53113"/>
                    <a:pt x="71868" y="54882"/>
                  </a:cubicBezTo>
                  <a:cubicBezTo>
                    <a:pt x="71236" y="56615"/>
                    <a:pt x="69290" y="57991"/>
                    <a:pt x="67487" y="57991"/>
                  </a:cubicBezTo>
                  <a:cubicBezTo>
                    <a:pt x="67456" y="57991"/>
                    <a:pt x="67425" y="57990"/>
                    <a:pt x="67395" y="57990"/>
                  </a:cubicBezTo>
                  <a:cubicBezTo>
                    <a:pt x="65568" y="57942"/>
                    <a:pt x="64610" y="56469"/>
                    <a:pt x="65252" y="54701"/>
                  </a:cubicBezTo>
                  <a:cubicBezTo>
                    <a:pt x="65888" y="52968"/>
                    <a:pt x="67835" y="51592"/>
                    <a:pt x="69637" y="51592"/>
                  </a:cubicBezTo>
                  <a:close/>
                  <a:moveTo>
                    <a:pt x="54012" y="0"/>
                  </a:moveTo>
                  <a:cubicBezTo>
                    <a:pt x="49440" y="0"/>
                    <a:pt x="45700" y="3741"/>
                    <a:pt x="45700" y="8312"/>
                  </a:cubicBezTo>
                  <a:cubicBezTo>
                    <a:pt x="45700" y="10834"/>
                    <a:pt x="46842" y="13099"/>
                    <a:pt x="48630" y="14627"/>
                  </a:cubicBezTo>
                  <a:cubicBezTo>
                    <a:pt x="37913" y="14823"/>
                    <a:pt x="31942" y="19434"/>
                    <a:pt x="30204" y="21018"/>
                  </a:cubicBezTo>
                  <a:cubicBezTo>
                    <a:pt x="29521" y="21451"/>
                    <a:pt x="29062" y="22214"/>
                    <a:pt x="29062" y="23081"/>
                  </a:cubicBezTo>
                  <a:lnTo>
                    <a:pt x="29062" y="23257"/>
                  </a:lnTo>
                  <a:cubicBezTo>
                    <a:pt x="29062" y="24599"/>
                    <a:pt x="30156" y="25697"/>
                    <a:pt x="31494" y="25697"/>
                  </a:cubicBezTo>
                  <a:lnTo>
                    <a:pt x="33945" y="25707"/>
                  </a:lnTo>
                  <a:cubicBezTo>
                    <a:pt x="31418" y="28913"/>
                    <a:pt x="29669" y="32039"/>
                    <a:pt x="28656" y="34072"/>
                  </a:cubicBezTo>
                  <a:lnTo>
                    <a:pt x="25659" y="34072"/>
                  </a:lnTo>
                  <a:cubicBezTo>
                    <a:pt x="25743" y="33913"/>
                    <a:pt x="25809" y="33746"/>
                    <a:pt x="25839" y="33570"/>
                  </a:cubicBezTo>
                  <a:lnTo>
                    <a:pt x="28861" y="16124"/>
                  </a:lnTo>
                  <a:cubicBezTo>
                    <a:pt x="29018" y="15219"/>
                    <a:pt x="28355" y="14474"/>
                    <a:pt x="27388" y="14468"/>
                  </a:cubicBezTo>
                  <a:lnTo>
                    <a:pt x="10851" y="14360"/>
                  </a:lnTo>
                  <a:cubicBezTo>
                    <a:pt x="10848" y="14360"/>
                    <a:pt x="10844" y="14360"/>
                    <a:pt x="10841" y="14360"/>
                  </a:cubicBezTo>
                  <a:cubicBezTo>
                    <a:pt x="9877" y="14360"/>
                    <a:pt x="8964" y="15092"/>
                    <a:pt x="8808" y="15993"/>
                  </a:cubicBezTo>
                  <a:lnTo>
                    <a:pt x="5786" y="33442"/>
                  </a:lnTo>
                  <a:cubicBezTo>
                    <a:pt x="5748" y="33651"/>
                    <a:pt x="5758" y="33866"/>
                    <a:pt x="5813" y="34073"/>
                  </a:cubicBezTo>
                  <a:lnTo>
                    <a:pt x="1097" y="34073"/>
                  </a:lnTo>
                  <a:cubicBezTo>
                    <a:pt x="493" y="34074"/>
                    <a:pt x="3" y="34564"/>
                    <a:pt x="1" y="35169"/>
                  </a:cubicBezTo>
                  <a:lnTo>
                    <a:pt x="1" y="35288"/>
                  </a:lnTo>
                  <a:cubicBezTo>
                    <a:pt x="3" y="35892"/>
                    <a:pt x="493" y="36382"/>
                    <a:pt x="1097" y="36384"/>
                  </a:cubicBezTo>
                  <a:lnTo>
                    <a:pt x="11330" y="36384"/>
                  </a:lnTo>
                  <a:cubicBezTo>
                    <a:pt x="11347" y="36385"/>
                    <a:pt x="11362" y="36389"/>
                    <a:pt x="11378" y="36389"/>
                  </a:cubicBezTo>
                  <a:lnTo>
                    <a:pt x="58876" y="36389"/>
                  </a:lnTo>
                  <a:cubicBezTo>
                    <a:pt x="53718" y="32229"/>
                    <a:pt x="48559" y="31554"/>
                    <a:pt x="45756" y="31554"/>
                  </a:cubicBezTo>
                  <a:cubicBezTo>
                    <a:pt x="44410" y="31554"/>
                    <a:pt x="43607" y="31709"/>
                    <a:pt x="43607" y="31709"/>
                  </a:cubicBezTo>
                  <a:cubicBezTo>
                    <a:pt x="43607" y="31709"/>
                    <a:pt x="45300" y="28931"/>
                    <a:pt x="47324" y="25757"/>
                  </a:cubicBezTo>
                  <a:lnTo>
                    <a:pt x="50707" y="25770"/>
                  </a:lnTo>
                  <a:cubicBezTo>
                    <a:pt x="50434" y="26081"/>
                    <a:pt x="50263" y="26484"/>
                    <a:pt x="50263" y="26928"/>
                  </a:cubicBezTo>
                  <a:cubicBezTo>
                    <a:pt x="50263" y="27901"/>
                    <a:pt x="51059" y="28695"/>
                    <a:pt x="52030" y="28695"/>
                  </a:cubicBezTo>
                  <a:lnTo>
                    <a:pt x="60731" y="28695"/>
                  </a:lnTo>
                  <a:cubicBezTo>
                    <a:pt x="60772" y="28998"/>
                    <a:pt x="60858" y="29292"/>
                    <a:pt x="60985" y="29569"/>
                  </a:cubicBezTo>
                  <a:lnTo>
                    <a:pt x="64514" y="37214"/>
                  </a:lnTo>
                  <a:lnTo>
                    <a:pt x="63155" y="38573"/>
                  </a:lnTo>
                  <a:lnTo>
                    <a:pt x="51108" y="38573"/>
                  </a:lnTo>
                  <a:cubicBezTo>
                    <a:pt x="50698" y="38573"/>
                    <a:pt x="50367" y="38905"/>
                    <a:pt x="50367" y="39314"/>
                  </a:cubicBezTo>
                  <a:cubicBezTo>
                    <a:pt x="50367" y="39722"/>
                    <a:pt x="50698" y="40054"/>
                    <a:pt x="51108" y="40054"/>
                  </a:cubicBezTo>
                  <a:lnTo>
                    <a:pt x="62182" y="40054"/>
                  </a:lnTo>
                  <a:cubicBezTo>
                    <a:pt x="62454" y="40121"/>
                    <a:pt x="62645" y="40365"/>
                    <a:pt x="62647" y="40645"/>
                  </a:cubicBezTo>
                  <a:lnTo>
                    <a:pt x="62647" y="40721"/>
                  </a:lnTo>
                  <a:cubicBezTo>
                    <a:pt x="62646" y="40893"/>
                    <a:pt x="62572" y="41057"/>
                    <a:pt x="62442" y="41171"/>
                  </a:cubicBezTo>
                  <a:lnTo>
                    <a:pt x="41945" y="41171"/>
                  </a:lnTo>
                  <a:cubicBezTo>
                    <a:pt x="41941" y="41171"/>
                    <a:pt x="41937" y="41171"/>
                    <a:pt x="41933" y="41171"/>
                  </a:cubicBezTo>
                  <a:cubicBezTo>
                    <a:pt x="41359" y="41171"/>
                    <a:pt x="40894" y="41637"/>
                    <a:pt x="40894" y="42212"/>
                  </a:cubicBezTo>
                  <a:cubicBezTo>
                    <a:pt x="40894" y="42787"/>
                    <a:pt x="41359" y="43251"/>
                    <a:pt x="41933" y="43251"/>
                  </a:cubicBezTo>
                  <a:cubicBezTo>
                    <a:pt x="41937" y="43251"/>
                    <a:pt x="41941" y="43251"/>
                    <a:pt x="41945" y="43251"/>
                  </a:cubicBezTo>
                  <a:lnTo>
                    <a:pt x="58476" y="43251"/>
                  </a:lnTo>
                  <a:lnTo>
                    <a:pt x="58414" y="43314"/>
                  </a:lnTo>
                  <a:lnTo>
                    <a:pt x="58493" y="43314"/>
                  </a:lnTo>
                  <a:cubicBezTo>
                    <a:pt x="58879" y="43316"/>
                    <a:pt x="59190" y="43627"/>
                    <a:pt x="59192" y="44013"/>
                  </a:cubicBezTo>
                  <a:lnTo>
                    <a:pt x="59192" y="44092"/>
                  </a:lnTo>
                  <a:cubicBezTo>
                    <a:pt x="59190" y="44477"/>
                    <a:pt x="58879" y="44789"/>
                    <a:pt x="58493" y="44791"/>
                  </a:cubicBezTo>
                  <a:lnTo>
                    <a:pt x="57914" y="44791"/>
                  </a:lnTo>
                  <a:cubicBezTo>
                    <a:pt x="57839" y="44772"/>
                    <a:pt x="57762" y="44764"/>
                    <a:pt x="57686" y="44764"/>
                  </a:cubicBezTo>
                  <a:lnTo>
                    <a:pt x="36060" y="44764"/>
                  </a:lnTo>
                  <a:cubicBezTo>
                    <a:pt x="35491" y="44770"/>
                    <a:pt x="35032" y="45234"/>
                    <a:pt x="35032" y="45803"/>
                  </a:cubicBezTo>
                  <a:cubicBezTo>
                    <a:pt x="35032" y="46373"/>
                    <a:pt x="35491" y="46837"/>
                    <a:pt x="36060" y="46843"/>
                  </a:cubicBezTo>
                  <a:lnTo>
                    <a:pt x="56524" y="46843"/>
                  </a:lnTo>
                  <a:cubicBezTo>
                    <a:pt x="56777" y="47034"/>
                    <a:pt x="56927" y="47333"/>
                    <a:pt x="56928" y="47652"/>
                  </a:cubicBezTo>
                  <a:lnTo>
                    <a:pt x="56928" y="47664"/>
                  </a:lnTo>
                  <a:cubicBezTo>
                    <a:pt x="56928" y="48227"/>
                    <a:pt x="56471" y="48684"/>
                    <a:pt x="55908" y="48685"/>
                  </a:cubicBezTo>
                  <a:lnTo>
                    <a:pt x="31510" y="48463"/>
                  </a:lnTo>
                  <a:cubicBezTo>
                    <a:pt x="30860" y="48466"/>
                    <a:pt x="30335" y="48991"/>
                    <a:pt x="30333" y="49641"/>
                  </a:cubicBezTo>
                  <a:lnTo>
                    <a:pt x="30333" y="49954"/>
                  </a:lnTo>
                  <a:cubicBezTo>
                    <a:pt x="30335" y="50604"/>
                    <a:pt x="30860" y="51130"/>
                    <a:pt x="31510" y="51132"/>
                  </a:cubicBezTo>
                  <a:lnTo>
                    <a:pt x="52859" y="51132"/>
                  </a:lnTo>
                  <a:cubicBezTo>
                    <a:pt x="52989" y="51131"/>
                    <a:pt x="53118" y="51107"/>
                    <a:pt x="53239" y="51063"/>
                  </a:cubicBezTo>
                  <a:cubicBezTo>
                    <a:pt x="53533" y="51149"/>
                    <a:pt x="53736" y="51419"/>
                    <a:pt x="53737" y="51726"/>
                  </a:cubicBezTo>
                  <a:lnTo>
                    <a:pt x="53737" y="51810"/>
                  </a:lnTo>
                  <a:cubicBezTo>
                    <a:pt x="53736" y="52051"/>
                    <a:pt x="53608" y="52274"/>
                    <a:pt x="53402" y="52399"/>
                  </a:cubicBezTo>
                  <a:lnTo>
                    <a:pt x="28436" y="52399"/>
                  </a:lnTo>
                  <a:cubicBezTo>
                    <a:pt x="28328" y="53058"/>
                    <a:pt x="28149" y="53737"/>
                    <a:pt x="27897" y="54427"/>
                  </a:cubicBezTo>
                  <a:cubicBezTo>
                    <a:pt x="27688" y="54998"/>
                    <a:pt x="27439" y="55554"/>
                    <a:pt x="27151" y="56091"/>
                  </a:cubicBezTo>
                  <a:lnTo>
                    <a:pt x="36591" y="56091"/>
                  </a:lnTo>
                  <a:lnTo>
                    <a:pt x="36540" y="56143"/>
                  </a:lnTo>
                  <a:lnTo>
                    <a:pt x="58525" y="56143"/>
                  </a:lnTo>
                  <a:cubicBezTo>
                    <a:pt x="57723" y="60523"/>
                    <a:pt x="60443" y="63942"/>
                    <a:pt x="65177" y="64071"/>
                  </a:cubicBezTo>
                  <a:cubicBezTo>
                    <a:pt x="65267" y="64073"/>
                    <a:pt x="65356" y="64074"/>
                    <a:pt x="65446" y="64074"/>
                  </a:cubicBezTo>
                  <a:cubicBezTo>
                    <a:pt x="70671" y="64074"/>
                    <a:pt x="76317" y="60086"/>
                    <a:pt x="78156" y="55049"/>
                  </a:cubicBezTo>
                  <a:cubicBezTo>
                    <a:pt x="78797" y="53294"/>
                    <a:pt x="78892" y="51640"/>
                    <a:pt x="78527" y="50218"/>
                  </a:cubicBezTo>
                  <a:lnTo>
                    <a:pt x="83715" y="50218"/>
                  </a:lnTo>
                  <a:cubicBezTo>
                    <a:pt x="83722" y="50043"/>
                    <a:pt x="83741" y="49873"/>
                    <a:pt x="83741" y="49697"/>
                  </a:cubicBezTo>
                  <a:cubicBezTo>
                    <a:pt x="83741" y="43725"/>
                    <a:pt x="78899" y="38884"/>
                    <a:pt x="72928" y="38884"/>
                  </a:cubicBezTo>
                  <a:cubicBezTo>
                    <a:pt x="72673" y="38884"/>
                    <a:pt x="72421" y="38896"/>
                    <a:pt x="72171" y="38913"/>
                  </a:cubicBezTo>
                  <a:lnTo>
                    <a:pt x="66649" y="26954"/>
                  </a:lnTo>
                  <a:cubicBezTo>
                    <a:pt x="66501" y="26635"/>
                    <a:pt x="66300" y="26344"/>
                    <a:pt x="66054" y="26093"/>
                  </a:cubicBezTo>
                  <a:cubicBezTo>
                    <a:pt x="65755" y="25541"/>
                    <a:pt x="65176" y="25160"/>
                    <a:pt x="64507" y="25160"/>
                  </a:cubicBezTo>
                  <a:lnTo>
                    <a:pt x="64098" y="25160"/>
                  </a:lnTo>
                  <a:cubicBezTo>
                    <a:pt x="64002" y="25152"/>
                    <a:pt x="63907" y="25147"/>
                    <a:pt x="63812" y="25147"/>
                  </a:cubicBezTo>
                  <a:cubicBezTo>
                    <a:pt x="63717" y="25147"/>
                    <a:pt x="63621" y="25152"/>
                    <a:pt x="63526" y="25160"/>
                  </a:cubicBezTo>
                  <a:lnTo>
                    <a:pt x="60537" y="25160"/>
                  </a:lnTo>
                  <a:lnTo>
                    <a:pt x="60265" y="23081"/>
                  </a:lnTo>
                  <a:cubicBezTo>
                    <a:pt x="60265" y="21739"/>
                    <a:pt x="59170" y="20641"/>
                    <a:pt x="57833" y="20641"/>
                  </a:cubicBezTo>
                  <a:lnTo>
                    <a:pt x="50680" y="20641"/>
                  </a:lnTo>
                  <a:cubicBezTo>
                    <a:pt x="52173" y="18455"/>
                    <a:pt x="53434" y="16776"/>
                    <a:pt x="53887" y="16618"/>
                  </a:cubicBezTo>
                  <a:cubicBezTo>
                    <a:pt x="53929" y="16618"/>
                    <a:pt x="53970" y="16625"/>
                    <a:pt x="54013" y="16625"/>
                  </a:cubicBezTo>
                  <a:cubicBezTo>
                    <a:pt x="57883" y="16625"/>
                    <a:pt x="61147" y="13940"/>
                    <a:pt x="62062" y="10345"/>
                  </a:cubicBezTo>
                  <a:lnTo>
                    <a:pt x="64456" y="10345"/>
                  </a:lnTo>
                  <a:cubicBezTo>
                    <a:pt x="64196" y="8650"/>
                    <a:pt x="63298" y="7162"/>
                    <a:pt x="62020" y="6126"/>
                  </a:cubicBezTo>
                  <a:cubicBezTo>
                    <a:pt x="61054" y="2607"/>
                    <a:pt x="57826" y="0"/>
                    <a:pt x="540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0"/>
            <p:cNvSpPr/>
            <p:nvPr/>
          </p:nvSpPr>
          <p:spPr>
            <a:xfrm>
              <a:off x="4032300" y="960675"/>
              <a:ext cx="91000" cy="166400"/>
            </a:xfrm>
            <a:custGeom>
              <a:avLst/>
              <a:gdLst/>
              <a:ahLst/>
              <a:cxnLst/>
              <a:rect l="l" t="t" r="r" b="b"/>
              <a:pathLst>
                <a:path w="3640" h="6656" extrusionOk="0">
                  <a:moveTo>
                    <a:pt x="3120" y="1"/>
                  </a:moveTo>
                  <a:cubicBezTo>
                    <a:pt x="1404" y="1"/>
                    <a:pt x="0" y="1405"/>
                    <a:pt x="0" y="3121"/>
                  </a:cubicBezTo>
                  <a:lnTo>
                    <a:pt x="0" y="3536"/>
                  </a:lnTo>
                  <a:cubicBezTo>
                    <a:pt x="0" y="5251"/>
                    <a:pt x="1404" y="6655"/>
                    <a:pt x="3120" y="6655"/>
                  </a:cubicBezTo>
                  <a:cubicBezTo>
                    <a:pt x="3298" y="6655"/>
                    <a:pt x="3470" y="6631"/>
                    <a:pt x="3639" y="6603"/>
                  </a:cubicBezTo>
                  <a:lnTo>
                    <a:pt x="3639" y="54"/>
                  </a:lnTo>
                  <a:cubicBezTo>
                    <a:pt x="3470" y="25"/>
                    <a:pt x="3298" y="1"/>
                    <a:pt x="3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0"/>
            <p:cNvSpPr/>
            <p:nvPr/>
          </p:nvSpPr>
          <p:spPr>
            <a:xfrm>
              <a:off x="3018625" y="1268700"/>
              <a:ext cx="239800" cy="50700"/>
            </a:xfrm>
            <a:custGeom>
              <a:avLst/>
              <a:gdLst/>
              <a:ahLst/>
              <a:cxnLst/>
              <a:rect l="l" t="t" r="r" b="b"/>
              <a:pathLst>
                <a:path w="9592" h="2028" extrusionOk="0">
                  <a:moveTo>
                    <a:pt x="1015" y="1"/>
                  </a:moveTo>
                  <a:cubicBezTo>
                    <a:pt x="456" y="2"/>
                    <a:pt x="2" y="455"/>
                    <a:pt x="1" y="1015"/>
                  </a:cubicBezTo>
                  <a:cubicBezTo>
                    <a:pt x="2" y="1573"/>
                    <a:pt x="456" y="2026"/>
                    <a:pt x="1015" y="2028"/>
                  </a:cubicBezTo>
                  <a:lnTo>
                    <a:pt x="8578" y="2028"/>
                  </a:lnTo>
                  <a:cubicBezTo>
                    <a:pt x="9136" y="2026"/>
                    <a:pt x="9590" y="1573"/>
                    <a:pt x="9591" y="1015"/>
                  </a:cubicBezTo>
                  <a:cubicBezTo>
                    <a:pt x="9590" y="455"/>
                    <a:pt x="9136" y="2"/>
                    <a:pt x="85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0"/>
            <p:cNvSpPr/>
            <p:nvPr/>
          </p:nvSpPr>
          <p:spPr>
            <a:xfrm>
              <a:off x="3344175" y="1196575"/>
              <a:ext cx="111125" cy="31200"/>
            </a:xfrm>
            <a:custGeom>
              <a:avLst/>
              <a:gdLst/>
              <a:ahLst/>
              <a:cxnLst/>
              <a:rect l="l" t="t" r="r" b="b"/>
              <a:pathLst>
                <a:path w="4445" h="1248" extrusionOk="0">
                  <a:moveTo>
                    <a:pt x="625" y="1"/>
                  </a:moveTo>
                  <a:cubicBezTo>
                    <a:pt x="280" y="1"/>
                    <a:pt x="0" y="279"/>
                    <a:pt x="0" y="624"/>
                  </a:cubicBezTo>
                  <a:cubicBezTo>
                    <a:pt x="0" y="968"/>
                    <a:pt x="280" y="1248"/>
                    <a:pt x="625" y="1248"/>
                  </a:cubicBezTo>
                  <a:lnTo>
                    <a:pt x="3821" y="1248"/>
                  </a:lnTo>
                  <a:cubicBezTo>
                    <a:pt x="4166" y="1248"/>
                    <a:pt x="4444" y="968"/>
                    <a:pt x="4444" y="624"/>
                  </a:cubicBezTo>
                  <a:cubicBezTo>
                    <a:pt x="4444" y="279"/>
                    <a:pt x="4166" y="1"/>
                    <a:pt x="38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0"/>
            <p:cNvSpPr/>
            <p:nvPr/>
          </p:nvSpPr>
          <p:spPr>
            <a:xfrm>
              <a:off x="2296025" y="872325"/>
              <a:ext cx="111125" cy="31225"/>
            </a:xfrm>
            <a:custGeom>
              <a:avLst/>
              <a:gdLst/>
              <a:ahLst/>
              <a:cxnLst/>
              <a:rect l="l" t="t" r="r" b="b"/>
              <a:pathLst>
                <a:path w="4445" h="1249" extrusionOk="0">
                  <a:moveTo>
                    <a:pt x="625" y="0"/>
                  </a:moveTo>
                  <a:cubicBezTo>
                    <a:pt x="280" y="0"/>
                    <a:pt x="1" y="280"/>
                    <a:pt x="1" y="624"/>
                  </a:cubicBezTo>
                  <a:cubicBezTo>
                    <a:pt x="1" y="969"/>
                    <a:pt x="280" y="1247"/>
                    <a:pt x="625" y="1249"/>
                  </a:cubicBezTo>
                  <a:lnTo>
                    <a:pt x="3821" y="1249"/>
                  </a:lnTo>
                  <a:cubicBezTo>
                    <a:pt x="4166" y="1249"/>
                    <a:pt x="4445" y="969"/>
                    <a:pt x="4445" y="624"/>
                  </a:cubicBezTo>
                  <a:cubicBezTo>
                    <a:pt x="4445" y="280"/>
                    <a:pt x="4166" y="0"/>
                    <a:pt x="38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0"/>
            <p:cNvSpPr/>
            <p:nvPr/>
          </p:nvSpPr>
          <p:spPr>
            <a:xfrm>
              <a:off x="2366850" y="1479425"/>
              <a:ext cx="111125" cy="31200"/>
            </a:xfrm>
            <a:custGeom>
              <a:avLst/>
              <a:gdLst/>
              <a:ahLst/>
              <a:cxnLst/>
              <a:rect l="l" t="t" r="r" b="b"/>
              <a:pathLst>
                <a:path w="4445" h="1248" extrusionOk="0">
                  <a:moveTo>
                    <a:pt x="624" y="1"/>
                  </a:moveTo>
                  <a:cubicBezTo>
                    <a:pt x="280" y="1"/>
                    <a:pt x="0" y="281"/>
                    <a:pt x="0" y="624"/>
                  </a:cubicBezTo>
                  <a:cubicBezTo>
                    <a:pt x="0" y="969"/>
                    <a:pt x="280" y="1248"/>
                    <a:pt x="624" y="1248"/>
                  </a:cubicBezTo>
                  <a:lnTo>
                    <a:pt x="3821" y="1248"/>
                  </a:lnTo>
                  <a:cubicBezTo>
                    <a:pt x="4165" y="1248"/>
                    <a:pt x="4444" y="968"/>
                    <a:pt x="4445" y="624"/>
                  </a:cubicBezTo>
                  <a:cubicBezTo>
                    <a:pt x="4444" y="281"/>
                    <a:pt x="4165" y="2"/>
                    <a:pt x="38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0"/>
            <p:cNvSpPr/>
            <p:nvPr/>
          </p:nvSpPr>
          <p:spPr>
            <a:xfrm>
              <a:off x="3054525" y="583875"/>
              <a:ext cx="217525" cy="38775"/>
            </a:xfrm>
            <a:custGeom>
              <a:avLst/>
              <a:gdLst/>
              <a:ahLst/>
              <a:cxnLst/>
              <a:rect l="l" t="t" r="r" b="b"/>
              <a:pathLst>
                <a:path w="8701" h="1551" extrusionOk="0">
                  <a:moveTo>
                    <a:pt x="775" y="0"/>
                  </a:moveTo>
                  <a:cubicBezTo>
                    <a:pt x="346" y="0"/>
                    <a:pt x="0" y="347"/>
                    <a:pt x="0" y="775"/>
                  </a:cubicBezTo>
                  <a:cubicBezTo>
                    <a:pt x="0" y="1204"/>
                    <a:pt x="346" y="1551"/>
                    <a:pt x="775" y="1551"/>
                  </a:cubicBezTo>
                  <a:lnTo>
                    <a:pt x="7924" y="1551"/>
                  </a:lnTo>
                  <a:cubicBezTo>
                    <a:pt x="8353" y="1551"/>
                    <a:pt x="8700" y="1204"/>
                    <a:pt x="8700" y="775"/>
                  </a:cubicBezTo>
                  <a:cubicBezTo>
                    <a:pt x="8700" y="347"/>
                    <a:pt x="8353" y="0"/>
                    <a:pt x="79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0"/>
            <p:cNvSpPr/>
            <p:nvPr/>
          </p:nvSpPr>
          <p:spPr>
            <a:xfrm>
              <a:off x="2744000" y="1276500"/>
              <a:ext cx="210050" cy="39025"/>
            </a:xfrm>
            <a:custGeom>
              <a:avLst/>
              <a:gdLst/>
              <a:ahLst/>
              <a:cxnLst/>
              <a:rect l="l" t="t" r="r" b="b"/>
              <a:pathLst>
                <a:path w="8402" h="1561" extrusionOk="0">
                  <a:moveTo>
                    <a:pt x="771" y="1"/>
                  </a:moveTo>
                  <a:cubicBezTo>
                    <a:pt x="343" y="6"/>
                    <a:pt x="0" y="353"/>
                    <a:pt x="0" y="780"/>
                  </a:cubicBezTo>
                  <a:cubicBezTo>
                    <a:pt x="0" y="1207"/>
                    <a:pt x="343" y="1554"/>
                    <a:pt x="771" y="1560"/>
                  </a:cubicBezTo>
                  <a:lnTo>
                    <a:pt x="7632" y="1560"/>
                  </a:lnTo>
                  <a:cubicBezTo>
                    <a:pt x="8058" y="1554"/>
                    <a:pt x="8401" y="1207"/>
                    <a:pt x="8401" y="780"/>
                  </a:cubicBezTo>
                  <a:cubicBezTo>
                    <a:pt x="8401" y="353"/>
                    <a:pt x="8058" y="6"/>
                    <a:pt x="76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0"/>
            <p:cNvSpPr/>
            <p:nvPr/>
          </p:nvSpPr>
          <p:spPr>
            <a:xfrm>
              <a:off x="2310725" y="1402400"/>
              <a:ext cx="210325" cy="39000"/>
            </a:xfrm>
            <a:custGeom>
              <a:avLst/>
              <a:gdLst/>
              <a:ahLst/>
              <a:cxnLst/>
              <a:rect l="l" t="t" r="r" b="b"/>
              <a:pathLst>
                <a:path w="8413" h="1560" extrusionOk="0">
                  <a:moveTo>
                    <a:pt x="771" y="0"/>
                  </a:moveTo>
                  <a:cubicBezTo>
                    <a:pt x="343" y="5"/>
                    <a:pt x="0" y="353"/>
                    <a:pt x="0" y="780"/>
                  </a:cubicBezTo>
                  <a:cubicBezTo>
                    <a:pt x="0" y="1207"/>
                    <a:pt x="343" y="1554"/>
                    <a:pt x="771" y="1559"/>
                  </a:cubicBezTo>
                  <a:lnTo>
                    <a:pt x="7632" y="1559"/>
                  </a:lnTo>
                  <a:cubicBezTo>
                    <a:pt x="8063" y="1558"/>
                    <a:pt x="8411" y="1210"/>
                    <a:pt x="8412" y="780"/>
                  </a:cubicBezTo>
                  <a:cubicBezTo>
                    <a:pt x="8411" y="349"/>
                    <a:pt x="8062" y="1"/>
                    <a:pt x="7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0"/>
            <p:cNvSpPr/>
            <p:nvPr/>
          </p:nvSpPr>
          <p:spPr>
            <a:xfrm>
              <a:off x="2415825" y="1359275"/>
              <a:ext cx="573275" cy="464075"/>
            </a:xfrm>
            <a:custGeom>
              <a:avLst/>
              <a:gdLst/>
              <a:ahLst/>
              <a:cxnLst/>
              <a:rect l="l" t="t" r="r" b="b"/>
              <a:pathLst>
                <a:path w="22931" h="18563" extrusionOk="0">
                  <a:moveTo>
                    <a:pt x="12072" y="6255"/>
                  </a:moveTo>
                  <a:cubicBezTo>
                    <a:pt x="12102" y="6255"/>
                    <a:pt x="12132" y="6256"/>
                    <a:pt x="12162" y="6256"/>
                  </a:cubicBezTo>
                  <a:cubicBezTo>
                    <a:pt x="13989" y="6309"/>
                    <a:pt x="14947" y="7777"/>
                    <a:pt x="14300" y="9545"/>
                  </a:cubicBezTo>
                  <a:cubicBezTo>
                    <a:pt x="13669" y="11284"/>
                    <a:pt x="11722" y="12654"/>
                    <a:pt x="9920" y="12654"/>
                  </a:cubicBezTo>
                  <a:cubicBezTo>
                    <a:pt x="9889" y="12654"/>
                    <a:pt x="9858" y="12654"/>
                    <a:pt x="9828" y="12653"/>
                  </a:cubicBezTo>
                  <a:cubicBezTo>
                    <a:pt x="8001" y="12605"/>
                    <a:pt x="7043" y="11133"/>
                    <a:pt x="7689" y="9365"/>
                  </a:cubicBezTo>
                  <a:cubicBezTo>
                    <a:pt x="8321" y="7630"/>
                    <a:pt x="10270" y="6255"/>
                    <a:pt x="12072" y="6255"/>
                  </a:cubicBezTo>
                  <a:close/>
                  <a:moveTo>
                    <a:pt x="14576" y="1"/>
                  </a:moveTo>
                  <a:cubicBezTo>
                    <a:pt x="9353" y="1"/>
                    <a:pt x="3707" y="3987"/>
                    <a:pt x="1872" y="9021"/>
                  </a:cubicBezTo>
                  <a:cubicBezTo>
                    <a:pt x="0" y="14145"/>
                    <a:pt x="2782" y="18415"/>
                    <a:pt x="8080" y="18559"/>
                  </a:cubicBezTo>
                  <a:cubicBezTo>
                    <a:pt x="8171" y="18561"/>
                    <a:pt x="8262" y="18562"/>
                    <a:pt x="8353" y="18562"/>
                  </a:cubicBezTo>
                  <a:cubicBezTo>
                    <a:pt x="13577" y="18562"/>
                    <a:pt x="19225" y="14576"/>
                    <a:pt x="21059" y="9541"/>
                  </a:cubicBezTo>
                  <a:cubicBezTo>
                    <a:pt x="22931" y="4417"/>
                    <a:pt x="20150" y="148"/>
                    <a:pt x="14851" y="5"/>
                  </a:cubicBezTo>
                  <a:cubicBezTo>
                    <a:pt x="14759" y="2"/>
                    <a:pt x="14668" y="1"/>
                    <a:pt x="145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0"/>
          <p:cNvSpPr txBox="1">
            <a:spLocks noGrp="1"/>
          </p:cNvSpPr>
          <p:nvPr>
            <p:ph type="subTitle" idx="1"/>
          </p:nvPr>
        </p:nvSpPr>
        <p:spPr>
          <a:xfrm>
            <a:off x="4572000" y="1550350"/>
            <a:ext cx="38217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功能說明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3" name="Google Shape;463;p50"/>
          <p:cNvSpPr txBox="1">
            <a:spLocks noGrp="1"/>
          </p:cNvSpPr>
          <p:nvPr>
            <p:ph type="body" idx="2"/>
          </p:nvPr>
        </p:nvSpPr>
        <p:spPr>
          <a:xfrm>
            <a:off x="4572000" y="2064263"/>
            <a:ext cx="4222224" cy="2617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lnSpc>
                <a:spcPct val="200000"/>
              </a:lnSpc>
              <a:buNone/>
            </a:pP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後進行篩選條件設定，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即可查看符合條件的餐廳資料，使用者可進行挑選或使用系統推薦功能，不知道餐廳路線可使用導航服務，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而用餐完畢可進行餐廳評分，給予其他用戶參考。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功能分解圖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2DA7E8D-79EA-4D53-ACD8-8973266A1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26" y="1057449"/>
            <a:ext cx="3600000" cy="374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80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" grpId="0" build="p"/>
      <p:bldP spid="46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1"/>
          <p:cNvSpPr txBox="1">
            <a:spLocks noGrp="1"/>
          </p:cNvSpPr>
          <p:nvPr>
            <p:ph type="ctrTitle"/>
          </p:nvPr>
        </p:nvSpPr>
        <p:spPr>
          <a:xfrm>
            <a:off x="5347800" y="2174899"/>
            <a:ext cx="3083100" cy="1778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使用案例圖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及說明</a:t>
            </a:r>
            <a:endParaRPr lang="en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4" name="Google Shape;484;p51"/>
          <p:cNvSpPr txBox="1">
            <a:spLocks noGrp="1"/>
          </p:cNvSpPr>
          <p:nvPr>
            <p:ph type="title" idx="2"/>
          </p:nvPr>
        </p:nvSpPr>
        <p:spPr>
          <a:xfrm>
            <a:off x="5347800" y="126237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85" name="Google Shape;485;p51"/>
          <p:cNvSpPr/>
          <p:nvPr/>
        </p:nvSpPr>
        <p:spPr>
          <a:xfrm>
            <a:off x="-449032" y="766006"/>
            <a:ext cx="5261828" cy="3282219"/>
          </a:xfrm>
          <a:custGeom>
            <a:avLst/>
            <a:gdLst/>
            <a:ahLst/>
            <a:cxnLst/>
            <a:rect l="l" t="t" r="r" b="b"/>
            <a:pathLst>
              <a:path w="280968" h="175262" extrusionOk="0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1"/>
          <p:cNvSpPr/>
          <p:nvPr/>
        </p:nvSpPr>
        <p:spPr>
          <a:xfrm>
            <a:off x="-366069" y="4450023"/>
            <a:ext cx="4884806" cy="239712"/>
          </a:xfrm>
          <a:custGeom>
            <a:avLst/>
            <a:gdLst/>
            <a:ahLst/>
            <a:cxnLst/>
            <a:rect l="l" t="t" r="r" b="b"/>
            <a:pathLst>
              <a:path w="260836" h="12800" extrusionOk="0">
                <a:moveTo>
                  <a:pt x="130418" y="1"/>
                </a:moveTo>
                <a:cubicBezTo>
                  <a:pt x="95830" y="1"/>
                  <a:pt x="62657" y="674"/>
                  <a:pt x="38199" y="1875"/>
                </a:cubicBezTo>
                <a:cubicBezTo>
                  <a:pt x="13742" y="3075"/>
                  <a:pt x="1" y="4703"/>
                  <a:pt x="1" y="6399"/>
                </a:cubicBezTo>
                <a:cubicBezTo>
                  <a:pt x="1" y="8096"/>
                  <a:pt x="13742" y="9724"/>
                  <a:pt x="38199" y="10924"/>
                </a:cubicBezTo>
                <a:cubicBezTo>
                  <a:pt x="62657" y="12124"/>
                  <a:pt x="95830" y="12799"/>
                  <a:pt x="130419" y="12799"/>
                </a:cubicBezTo>
                <a:cubicBezTo>
                  <a:pt x="165007" y="12799"/>
                  <a:pt x="198180" y="12124"/>
                  <a:pt x="222637" y="10924"/>
                </a:cubicBezTo>
                <a:cubicBezTo>
                  <a:pt x="247095" y="9724"/>
                  <a:pt x="260836" y="8096"/>
                  <a:pt x="260836" y="6399"/>
                </a:cubicBezTo>
                <a:cubicBezTo>
                  <a:pt x="260836" y="4703"/>
                  <a:pt x="247095" y="3075"/>
                  <a:pt x="222637" y="1875"/>
                </a:cubicBezTo>
                <a:cubicBezTo>
                  <a:pt x="198180" y="674"/>
                  <a:pt x="165007" y="1"/>
                  <a:pt x="130418" y="1"/>
                </a:cubicBezTo>
                <a:close/>
              </a:path>
            </a:pathLst>
          </a:custGeom>
          <a:solidFill>
            <a:srgbClr val="CBEC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51"/>
          <p:cNvGrpSpPr/>
          <p:nvPr/>
        </p:nvGrpSpPr>
        <p:grpSpPr>
          <a:xfrm>
            <a:off x="284487" y="828012"/>
            <a:ext cx="3674991" cy="3793236"/>
            <a:chOff x="284487" y="828012"/>
            <a:chExt cx="3674991" cy="3793236"/>
          </a:xfrm>
        </p:grpSpPr>
        <p:sp>
          <p:nvSpPr>
            <p:cNvPr id="488" name="Google Shape;488;p51"/>
            <p:cNvSpPr/>
            <p:nvPr/>
          </p:nvSpPr>
          <p:spPr>
            <a:xfrm>
              <a:off x="1720043" y="2281566"/>
              <a:ext cx="842569" cy="1414413"/>
            </a:xfrm>
            <a:custGeom>
              <a:avLst/>
              <a:gdLst/>
              <a:ahLst/>
              <a:cxnLst/>
              <a:rect l="l" t="t" r="r" b="b"/>
              <a:pathLst>
                <a:path w="44991" h="75526" extrusionOk="0">
                  <a:moveTo>
                    <a:pt x="22682" y="0"/>
                  </a:moveTo>
                  <a:lnTo>
                    <a:pt x="8861" y="7179"/>
                  </a:lnTo>
                  <a:lnTo>
                    <a:pt x="8380" y="15390"/>
                  </a:lnTo>
                  <a:cubicBezTo>
                    <a:pt x="8152" y="19298"/>
                    <a:pt x="10426" y="22924"/>
                    <a:pt x="14044" y="24420"/>
                  </a:cubicBezTo>
                  <a:lnTo>
                    <a:pt x="24757" y="28850"/>
                  </a:lnTo>
                  <a:cubicBezTo>
                    <a:pt x="25245" y="29052"/>
                    <a:pt x="25403" y="29665"/>
                    <a:pt x="25076" y="30078"/>
                  </a:cubicBezTo>
                  <a:lnTo>
                    <a:pt x="5607" y="54622"/>
                  </a:lnTo>
                  <a:cubicBezTo>
                    <a:pt x="5491" y="54770"/>
                    <a:pt x="5535" y="54987"/>
                    <a:pt x="5701" y="55079"/>
                  </a:cubicBezTo>
                  <a:lnTo>
                    <a:pt x="7154" y="55869"/>
                  </a:lnTo>
                  <a:lnTo>
                    <a:pt x="5404" y="58748"/>
                  </a:lnTo>
                  <a:lnTo>
                    <a:pt x="5409" y="58752"/>
                  </a:lnTo>
                  <a:cubicBezTo>
                    <a:pt x="5175" y="58665"/>
                    <a:pt x="4934" y="58623"/>
                    <a:pt x="4696" y="58623"/>
                  </a:cubicBezTo>
                  <a:cubicBezTo>
                    <a:pt x="4018" y="58623"/>
                    <a:pt x="3365" y="58962"/>
                    <a:pt x="2979" y="59558"/>
                  </a:cubicBezTo>
                  <a:lnTo>
                    <a:pt x="0" y="64165"/>
                  </a:lnTo>
                  <a:lnTo>
                    <a:pt x="17575" y="75526"/>
                  </a:lnTo>
                  <a:cubicBezTo>
                    <a:pt x="18455" y="74167"/>
                    <a:pt x="18065" y="72354"/>
                    <a:pt x="16705" y="71476"/>
                  </a:cubicBezTo>
                  <a:lnTo>
                    <a:pt x="15173" y="70486"/>
                  </a:lnTo>
                  <a:cubicBezTo>
                    <a:pt x="14149" y="69822"/>
                    <a:pt x="13501" y="68708"/>
                    <a:pt x="13435" y="67489"/>
                  </a:cubicBezTo>
                  <a:lnTo>
                    <a:pt x="13294" y="64926"/>
                  </a:lnTo>
                  <a:cubicBezTo>
                    <a:pt x="13252" y="64185"/>
                    <a:pt x="12859" y="63507"/>
                    <a:pt x="12236" y="63104"/>
                  </a:cubicBezTo>
                  <a:lnTo>
                    <a:pt x="12040" y="62977"/>
                  </a:lnTo>
                  <a:lnTo>
                    <a:pt x="13602" y="59372"/>
                  </a:lnTo>
                  <a:lnTo>
                    <a:pt x="14396" y="59804"/>
                  </a:lnTo>
                  <a:cubicBezTo>
                    <a:pt x="14614" y="59922"/>
                    <a:pt x="14852" y="59980"/>
                    <a:pt x="15088" y="59980"/>
                  </a:cubicBezTo>
                  <a:cubicBezTo>
                    <a:pt x="15473" y="59980"/>
                    <a:pt x="15854" y="59826"/>
                    <a:pt x="16135" y="59532"/>
                  </a:cubicBezTo>
                  <a:lnTo>
                    <a:pt x="40884" y="33644"/>
                  </a:lnTo>
                  <a:cubicBezTo>
                    <a:pt x="44904" y="29931"/>
                    <a:pt x="44990" y="23607"/>
                    <a:pt x="41074" y="19786"/>
                  </a:cubicBezTo>
                  <a:lnTo>
                    <a:pt x="226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1"/>
            <p:cNvSpPr/>
            <p:nvPr/>
          </p:nvSpPr>
          <p:spPr>
            <a:xfrm>
              <a:off x="1703057" y="3483197"/>
              <a:ext cx="349418" cy="247840"/>
            </a:xfrm>
            <a:custGeom>
              <a:avLst/>
              <a:gdLst/>
              <a:ahLst/>
              <a:cxnLst/>
              <a:rect l="l" t="t" r="r" b="b"/>
              <a:pathLst>
                <a:path w="18658" h="13234" extrusionOk="0">
                  <a:moveTo>
                    <a:pt x="907" y="1"/>
                  </a:moveTo>
                  <a:lnTo>
                    <a:pt x="284" y="963"/>
                  </a:lnTo>
                  <a:cubicBezTo>
                    <a:pt x="0" y="1402"/>
                    <a:pt x="126" y="1988"/>
                    <a:pt x="566" y="2273"/>
                  </a:cubicBezTo>
                  <a:lnTo>
                    <a:pt x="17522" y="13234"/>
                  </a:lnTo>
                  <a:lnTo>
                    <a:pt x="18658" y="11475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655497" y="2970644"/>
              <a:ext cx="871746" cy="249825"/>
            </a:xfrm>
            <a:custGeom>
              <a:avLst/>
              <a:gdLst/>
              <a:ahLst/>
              <a:cxnLst/>
              <a:rect l="l" t="t" r="r" b="b"/>
              <a:pathLst>
                <a:path w="46549" h="13340" extrusionOk="0">
                  <a:moveTo>
                    <a:pt x="902" y="1"/>
                  </a:moveTo>
                  <a:cubicBezTo>
                    <a:pt x="402" y="7"/>
                    <a:pt x="1" y="414"/>
                    <a:pt x="1" y="915"/>
                  </a:cubicBezTo>
                  <a:cubicBezTo>
                    <a:pt x="1" y="1414"/>
                    <a:pt x="402" y="1821"/>
                    <a:pt x="902" y="1829"/>
                  </a:cubicBezTo>
                  <a:lnTo>
                    <a:pt x="29998" y="1829"/>
                  </a:lnTo>
                  <a:cubicBezTo>
                    <a:pt x="32369" y="1829"/>
                    <a:pt x="34597" y="2751"/>
                    <a:pt x="36274" y="4428"/>
                  </a:cubicBezTo>
                  <a:lnTo>
                    <a:pt x="44916" y="13071"/>
                  </a:lnTo>
                  <a:cubicBezTo>
                    <a:pt x="45087" y="13243"/>
                    <a:pt x="45321" y="13339"/>
                    <a:pt x="45562" y="13339"/>
                  </a:cubicBezTo>
                  <a:cubicBezTo>
                    <a:pt x="45932" y="13339"/>
                    <a:pt x="46266" y="13116"/>
                    <a:pt x="46407" y="12775"/>
                  </a:cubicBezTo>
                  <a:cubicBezTo>
                    <a:pt x="46548" y="12432"/>
                    <a:pt x="46471" y="12040"/>
                    <a:pt x="46209" y="11778"/>
                  </a:cubicBezTo>
                  <a:lnTo>
                    <a:pt x="37566" y="3135"/>
                  </a:lnTo>
                  <a:cubicBezTo>
                    <a:pt x="35544" y="1113"/>
                    <a:pt x="32856" y="1"/>
                    <a:pt x="299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2471952" y="3196479"/>
              <a:ext cx="1424769" cy="1424769"/>
            </a:xfrm>
            <a:custGeom>
              <a:avLst/>
              <a:gdLst/>
              <a:ahLst/>
              <a:cxnLst/>
              <a:rect l="l" t="t" r="r" b="b"/>
              <a:pathLst>
                <a:path w="76079" h="76079" extrusionOk="0">
                  <a:moveTo>
                    <a:pt x="38039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39" y="69984"/>
                  </a:cubicBezTo>
                  <a:cubicBezTo>
                    <a:pt x="20425" y="69984"/>
                    <a:pt x="6095" y="55654"/>
                    <a:pt x="6095" y="38040"/>
                  </a:cubicBezTo>
                  <a:cubicBezTo>
                    <a:pt x="6095" y="20426"/>
                    <a:pt x="20425" y="6094"/>
                    <a:pt x="38039" y="6094"/>
                  </a:cubicBezTo>
                  <a:close/>
                  <a:moveTo>
                    <a:pt x="38039" y="1"/>
                  </a:moveTo>
                  <a:cubicBezTo>
                    <a:pt x="17065" y="1"/>
                    <a:pt x="0" y="17065"/>
                    <a:pt x="0" y="38040"/>
                  </a:cubicBezTo>
                  <a:cubicBezTo>
                    <a:pt x="0" y="59014"/>
                    <a:pt x="17065" y="76079"/>
                    <a:pt x="38039" y="76079"/>
                  </a:cubicBezTo>
                  <a:cubicBezTo>
                    <a:pt x="59014" y="76079"/>
                    <a:pt x="76078" y="59014"/>
                    <a:pt x="76078" y="38040"/>
                  </a:cubicBezTo>
                  <a:cubicBezTo>
                    <a:pt x="76078" y="17065"/>
                    <a:pt x="59014" y="1"/>
                    <a:pt x="38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1"/>
            <p:cNvSpPr/>
            <p:nvPr/>
          </p:nvSpPr>
          <p:spPr>
            <a:xfrm>
              <a:off x="3093780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0" y="1"/>
                    <a:pt x="1" y="2260"/>
                    <a:pt x="1" y="5067"/>
                  </a:cubicBezTo>
                  <a:cubicBezTo>
                    <a:pt x="1" y="7872"/>
                    <a:pt x="2260" y="10131"/>
                    <a:pt x="5065" y="10131"/>
                  </a:cubicBezTo>
                  <a:cubicBezTo>
                    <a:pt x="7872" y="10131"/>
                    <a:pt x="10130" y="7872"/>
                    <a:pt x="10130" y="5067"/>
                  </a:cubicBezTo>
                  <a:cubicBezTo>
                    <a:pt x="10130" y="2260"/>
                    <a:pt x="787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1"/>
            <p:cNvSpPr/>
            <p:nvPr/>
          </p:nvSpPr>
          <p:spPr>
            <a:xfrm>
              <a:off x="2413523" y="3126626"/>
              <a:ext cx="826501" cy="826501"/>
            </a:xfrm>
            <a:custGeom>
              <a:avLst/>
              <a:gdLst/>
              <a:ahLst/>
              <a:cxnLst/>
              <a:rect l="l" t="t" r="r" b="b"/>
              <a:pathLst>
                <a:path w="44133" h="44133" extrusionOk="0">
                  <a:moveTo>
                    <a:pt x="37414" y="0"/>
                  </a:moveTo>
                  <a:cubicBezTo>
                    <a:pt x="16784" y="0"/>
                    <a:pt x="0" y="16784"/>
                    <a:pt x="0" y="37415"/>
                  </a:cubicBezTo>
                  <a:lnTo>
                    <a:pt x="0" y="42609"/>
                  </a:lnTo>
                  <a:cubicBezTo>
                    <a:pt x="0" y="43451"/>
                    <a:pt x="682" y="44133"/>
                    <a:pt x="1523" y="44133"/>
                  </a:cubicBezTo>
                  <a:cubicBezTo>
                    <a:pt x="2365" y="44133"/>
                    <a:pt x="3047" y="43451"/>
                    <a:pt x="3047" y="42609"/>
                  </a:cubicBezTo>
                  <a:lnTo>
                    <a:pt x="3047" y="37415"/>
                  </a:lnTo>
                  <a:cubicBezTo>
                    <a:pt x="3047" y="18464"/>
                    <a:pt x="18463" y="3047"/>
                    <a:pt x="37414" y="3047"/>
                  </a:cubicBezTo>
                  <a:lnTo>
                    <a:pt x="42608" y="3047"/>
                  </a:lnTo>
                  <a:cubicBezTo>
                    <a:pt x="43450" y="3047"/>
                    <a:pt x="44132" y="2365"/>
                    <a:pt x="44132" y="1523"/>
                  </a:cubicBezTo>
                  <a:cubicBezTo>
                    <a:pt x="44132" y="683"/>
                    <a:pt x="43450" y="0"/>
                    <a:pt x="426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368030" y="3196479"/>
              <a:ext cx="1424788" cy="1424769"/>
            </a:xfrm>
            <a:custGeom>
              <a:avLst/>
              <a:gdLst/>
              <a:ahLst/>
              <a:cxnLst/>
              <a:rect l="l" t="t" r="r" b="b"/>
              <a:pathLst>
                <a:path w="76080" h="76079" extrusionOk="0">
                  <a:moveTo>
                    <a:pt x="38041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41" y="69984"/>
                  </a:cubicBezTo>
                  <a:cubicBezTo>
                    <a:pt x="20425" y="69984"/>
                    <a:pt x="6096" y="55654"/>
                    <a:pt x="6096" y="38040"/>
                  </a:cubicBezTo>
                  <a:cubicBezTo>
                    <a:pt x="6096" y="20426"/>
                    <a:pt x="20425" y="6094"/>
                    <a:pt x="38041" y="6094"/>
                  </a:cubicBezTo>
                  <a:close/>
                  <a:moveTo>
                    <a:pt x="38041" y="1"/>
                  </a:moveTo>
                  <a:cubicBezTo>
                    <a:pt x="17066" y="1"/>
                    <a:pt x="1" y="17065"/>
                    <a:pt x="1" y="38040"/>
                  </a:cubicBezTo>
                  <a:cubicBezTo>
                    <a:pt x="1" y="59014"/>
                    <a:pt x="17066" y="76079"/>
                    <a:pt x="38041" y="76079"/>
                  </a:cubicBezTo>
                  <a:cubicBezTo>
                    <a:pt x="59016" y="76079"/>
                    <a:pt x="76080" y="59014"/>
                    <a:pt x="76080" y="38040"/>
                  </a:cubicBezTo>
                  <a:cubicBezTo>
                    <a:pt x="76080" y="17065"/>
                    <a:pt x="59016" y="1"/>
                    <a:pt x="380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284487" y="3115202"/>
              <a:ext cx="1430669" cy="826501"/>
            </a:xfrm>
            <a:custGeom>
              <a:avLst/>
              <a:gdLst/>
              <a:ahLst/>
              <a:cxnLst/>
              <a:rect l="l" t="t" r="r" b="b"/>
              <a:pathLst>
                <a:path w="76394" h="44133" extrusionOk="0">
                  <a:moveTo>
                    <a:pt x="38582" y="0"/>
                  </a:moveTo>
                  <a:cubicBezTo>
                    <a:pt x="17306" y="0"/>
                    <a:pt x="0" y="16784"/>
                    <a:pt x="0" y="37414"/>
                  </a:cubicBezTo>
                  <a:lnTo>
                    <a:pt x="0" y="42610"/>
                  </a:lnTo>
                  <a:cubicBezTo>
                    <a:pt x="0" y="43450"/>
                    <a:pt x="682" y="44133"/>
                    <a:pt x="1524" y="44133"/>
                  </a:cubicBezTo>
                  <a:cubicBezTo>
                    <a:pt x="2366" y="44133"/>
                    <a:pt x="3048" y="43450"/>
                    <a:pt x="3048" y="42610"/>
                  </a:cubicBezTo>
                  <a:lnTo>
                    <a:pt x="3048" y="37414"/>
                  </a:lnTo>
                  <a:cubicBezTo>
                    <a:pt x="3048" y="18465"/>
                    <a:pt x="18989" y="3047"/>
                    <a:pt x="38582" y="3047"/>
                  </a:cubicBezTo>
                  <a:lnTo>
                    <a:pt x="43944" y="3047"/>
                  </a:lnTo>
                  <a:cubicBezTo>
                    <a:pt x="55777" y="3047"/>
                    <a:pt x="66797" y="8719"/>
                    <a:pt x="73423" y="18220"/>
                  </a:cubicBezTo>
                  <a:cubicBezTo>
                    <a:pt x="73720" y="18637"/>
                    <a:pt x="74188" y="18859"/>
                    <a:pt x="74664" y="18859"/>
                  </a:cubicBezTo>
                  <a:cubicBezTo>
                    <a:pt x="74965" y="18859"/>
                    <a:pt x="75270" y="18770"/>
                    <a:pt x="75535" y="18584"/>
                  </a:cubicBezTo>
                  <a:cubicBezTo>
                    <a:pt x="76220" y="18106"/>
                    <a:pt x="76393" y="17167"/>
                    <a:pt x="75923" y="16476"/>
                  </a:cubicBezTo>
                  <a:cubicBezTo>
                    <a:pt x="68727" y="6160"/>
                    <a:pt x="56771" y="0"/>
                    <a:pt x="439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989896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8" y="1"/>
                    <a:pt x="1" y="2269"/>
                    <a:pt x="1" y="5067"/>
                  </a:cubicBezTo>
                  <a:cubicBezTo>
                    <a:pt x="1" y="7863"/>
                    <a:pt x="2268" y="10131"/>
                    <a:pt x="5065" y="10131"/>
                  </a:cubicBezTo>
                  <a:cubicBezTo>
                    <a:pt x="7862" y="10131"/>
                    <a:pt x="10130" y="7863"/>
                    <a:pt x="10130" y="5067"/>
                  </a:cubicBezTo>
                  <a:cubicBezTo>
                    <a:pt x="10130" y="2269"/>
                    <a:pt x="786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1"/>
            <p:cNvSpPr/>
            <p:nvPr/>
          </p:nvSpPr>
          <p:spPr>
            <a:xfrm>
              <a:off x="1053400" y="2463410"/>
              <a:ext cx="2177184" cy="1558727"/>
            </a:xfrm>
            <a:custGeom>
              <a:avLst/>
              <a:gdLst/>
              <a:ahLst/>
              <a:cxnLst/>
              <a:rect l="l" t="t" r="r" b="b"/>
              <a:pathLst>
                <a:path w="116256" h="83232" extrusionOk="0">
                  <a:moveTo>
                    <a:pt x="91950" y="26828"/>
                  </a:moveTo>
                  <a:lnTo>
                    <a:pt x="45697" y="74629"/>
                  </a:lnTo>
                  <a:cubicBezTo>
                    <a:pt x="45653" y="74560"/>
                    <a:pt x="45621" y="74482"/>
                    <a:pt x="45604" y="74402"/>
                  </a:cubicBezTo>
                  <a:lnTo>
                    <a:pt x="34477" y="27590"/>
                  </a:lnTo>
                  <a:cubicBezTo>
                    <a:pt x="35563" y="27093"/>
                    <a:pt x="36725" y="26828"/>
                    <a:pt x="37916" y="26828"/>
                  </a:cubicBezTo>
                  <a:close/>
                  <a:moveTo>
                    <a:pt x="30803" y="30576"/>
                  </a:moveTo>
                  <a:lnTo>
                    <a:pt x="41455" y="75389"/>
                  </a:lnTo>
                  <a:cubicBezTo>
                    <a:pt x="41855" y="77071"/>
                    <a:pt x="43068" y="78382"/>
                    <a:pt x="44621" y="78807"/>
                  </a:cubicBezTo>
                  <a:cubicBezTo>
                    <a:pt x="44673" y="78821"/>
                    <a:pt x="44723" y="78834"/>
                    <a:pt x="44775" y="78847"/>
                  </a:cubicBezTo>
                  <a:lnTo>
                    <a:pt x="5169" y="74996"/>
                  </a:lnTo>
                  <a:lnTo>
                    <a:pt x="29935" y="31877"/>
                  </a:lnTo>
                  <a:cubicBezTo>
                    <a:pt x="30196" y="31425"/>
                    <a:pt x="30485" y="30990"/>
                    <a:pt x="30803" y="30576"/>
                  </a:cubicBezTo>
                  <a:close/>
                  <a:moveTo>
                    <a:pt x="89153" y="1"/>
                  </a:moveTo>
                  <a:cubicBezTo>
                    <a:pt x="88930" y="1"/>
                    <a:pt x="88703" y="36"/>
                    <a:pt x="88480" y="110"/>
                  </a:cubicBezTo>
                  <a:cubicBezTo>
                    <a:pt x="87361" y="483"/>
                    <a:pt x="86757" y="1690"/>
                    <a:pt x="87130" y="2808"/>
                  </a:cubicBezTo>
                  <a:lnTo>
                    <a:pt x="93708" y="22563"/>
                  </a:lnTo>
                  <a:lnTo>
                    <a:pt x="37916" y="22563"/>
                  </a:lnTo>
                  <a:cubicBezTo>
                    <a:pt x="36399" y="22563"/>
                    <a:pt x="34895" y="22840"/>
                    <a:pt x="33477" y="23381"/>
                  </a:cubicBezTo>
                  <a:lnTo>
                    <a:pt x="31375" y="14532"/>
                  </a:lnTo>
                  <a:cubicBezTo>
                    <a:pt x="31141" y="13552"/>
                    <a:pt x="30265" y="12892"/>
                    <a:pt x="29300" y="12892"/>
                  </a:cubicBezTo>
                  <a:cubicBezTo>
                    <a:pt x="29137" y="12892"/>
                    <a:pt x="28971" y="12911"/>
                    <a:pt x="28806" y="12950"/>
                  </a:cubicBezTo>
                  <a:cubicBezTo>
                    <a:pt x="27659" y="13224"/>
                    <a:pt x="26952" y="14374"/>
                    <a:pt x="27224" y="15519"/>
                  </a:cubicBezTo>
                  <a:lnTo>
                    <a:pt x="29633" y="25655"/>
                  </a:lnTo>
                  <a:cubicBezTo>
                    <a:pt x="28316" y="26762"/>
                    <a:pt x="27162" y="28141"/>
                    <a:pt x="26237" y="29753"/>
                  </a:cubicBezTo>
                  <a:lnTo>
                    <a:pt x="550" y="74475"/>
                  </a:lnTo>
                  <a:cubicBezTo>
                    <a:pt x="25" y="75389"/>
                    <a:pt x="1" y="76537"/>
                    <a:pt x="486" y="77476"/>
                  </a:cubicBezTo>
                  <a:cubicBezTo>
                    <a:pt x="945" y="78367"/>
                    <a:pt x="1798" y="78955"/>
                    <a:pt x="2767" y="79049"/>
                  </a:cubicBezTo>
                  <a:lnTo>
                    <a:pt x="45668" y="83221"/>
                  </a:lnTo>
                  <a:cubicBezTo>
                    <a:pt x="45738" y="83227"/>
                    <a:pt x="45807" y="83231"/>
                    <a:pt x="45877" y="83231"/>
                  </a:cubicBezTo>
                  <a:cubicBezTo>
                    <a:pt x="47016" y="83230"/>
                    <a:pt x="47952" y="82336"/>
                    <a:pt x="48006" y="81199"/>
                  </a:cubicBezTo>
                  <a:cubicBezTo>
                    <a:pt x="48060" y="80063"/>
                    <a:pt x="47214" y="79083"/>
                    <a:pt x="46082" y="78974"/>
                  </a:cubicBezTo>
                  <a:lnTo>
                    <a:pt x="45863" y="78954"/>
                  </a:lnTo>
                  <a:cubicBezTo>
                    <a:pt x="46919" y="78914"/>
                    <a:pt x="47935" y="78459"/>
                    <a:pt x="48724" y="77643"/>
                  </a:cubicBezTo>
                  <a:lnTo>
                    <a:pt x="95834" y="28948"/>
                  </a:lnTo>
                  <a:lnTo>
                    <a:pt x="111993" y="77473"/>
                  </a:lnTo>
                  <a:cubicBezTo>
                    <a:pt x="112284" y="78345"/>
                    <a:pt x="113098" y="78932"/>
                    <a:pt x="114016" y="78932"/>
                  </a:cubicBezTo>
                  <a:cubicBezTo>
                    <a:pt x="114701" y="78932"/>
                    <a:pt x="115345" y="78603"/>
                    <a:pt x="115745" y="78047"/>
                  </a:cubicBezTo>
                  <a:cubicBezTo>
                    <a:pt x="116146" y="77492"/>
                    <a:pt x="116256" y="76776"/>
                    <a:pt x="116040" y="76126"/>
                  </a:cubicBezTo>
                  <a:lnTo>
                    <a:pt x="91178" y="1460"/>
                  </a:lnTo>
                  <a:cubicBezTo>
                    <a:pt x="90880" y="566"/>
                    <a:pt x="90047" y="1"/>
                    <a:pt x="891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2680146" y="2456537"/>
              <a:ext cx="495324" cy="300651"/>
            </a:xfrm>
            <a:custGeom>
              <a:avLst/>
              <a:gdLst/>
              <a:ahLst/>
              <a:cxnLst/>
              <a:rect l="l" t="t" r="r" b="b"/>
              <a:pathLst>
                <a:path w="26449" h="16054" extrusionOk="0">
                  <a:moveTo>
                    <a:pt x="1830" y="1"/>
                  </a:moveTo>
                  <a:cubicBezTo>
                    <a:pt x="820" y="1"/>
                    <a:pt x="1" y="819"/>
                    <a:pt x="1" y="1828"/>
                  </a:cubicBezTo>
                  <a:cubicBezTo>
                    <a:pt x="1" y="2839"/>
                    <a:pt x="820" y="3657"/>
                    <a:pt x="1830" y="3657"/>
                  </a:cubicBezTo>
                  <a:lnTo>
                    <a:pt x="19002" y="3657"/>
                  </a:lnTo>
                  <a:cubicBezTo>
                    <a:pt x="21092" y="3657"/>
                    <a:pt x="22792" y="5357"/>
                    <a:pt x="22792" y="7447"/>
                  </a:cubicBezTo>
                  <a:lnTo>
                    <a:pt x="22792" y="9528"/>
                  </a:lnTo>
                  <a:cubicBezTo>
                    <a:pt x="22792" y="11110"/>
                    <a:pt x="21505" y="12396"/>
                    <a:pt x="19923" y="12396"/>
                  </a:cubicBezTo>
                  <a:lnTo>
                    <a:pt x="17763" y="12396"/>
                  </a:lnTo>
                  <a:cubicBezTo>
                    <a:pt x="16753" y="12396"/>
                    <a:pt x="15934" y="13215"/>
                    <a:pt x="15934" y="14224"/>
                  </a:cubicBezTo>
                  <a:cubicBezTo>
                    <a:pt x="15934" y="15234"/>
                    <a:pt x="16753" y="16053"/>
                    <a:pt x="17763" y="16053"/>
                  </a:cubicBezTo>
                  <a:lnTo>
                    <a:pt x="19923" y="16053"/>
                  </a:lnTo>
                  <a:cubicBezTo>
                    <a:pt x="23521" y="16053"/>
                    <a:pt x="26449" y="13126"/>
                    <a:pt x="26449" y="9528"/>
                  </a:cubicBezTo>
                  <a:lnTo>
                    <a:pt x="26449" y="7447"/>
                  </a:lnTo>
                  <a:cubicBezTo>
                    <a:pt x="26449" y="3341"/>
                    <a:pt x="23108" y="1"/>
                    <a:pt x="190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1722815" y="3783830"/>
              <a:ext cx="362152" cy="362152"/>
            </a:xfrm>
            <a:custGeom>
              <a:avLst/>
              <a:gdLst/>
              <a:ahLst/>
              <a:cxnLst/>
              <a:rect l="l" t="t" r="r" b="b"/>
              <a:pathLst>
                <a:path w="19338" h="19338" extrusionOk="0">
                  <a:moveTo>
                    <a:pt x="9669" y="0"/>
                  </a:moveTo>
                  <a:cubicBezTo>
                    <a:pt x="7104" y="0"/>
                    <a:pt x="4645" y="1019"/>
                    <a:pt x="2831" y="2831"/>
                  </a:cubicBezTo>
                  <a:cubicBezTo>
                    <a:pt x="1019" y="4644"/>
                    <a:pt x="0" y="7104"/>
                    <a:pt x="0" y="9669"/>
                  </a:cubicBezTo>
                  <a:cubicBezTo>
                    <a:pt x="0" y="12233"/>
                    <a:pt x="1019" y="14693"/>
                    <a:pt x="2831" y="16506"/>
                  </a:cubicBezTo>
                  <a:cubicBezTo>
                    <a:pt x="4645" y="18320"/>
                    <a:pt x="7104" y="19337"/>
                    <a:pt x="9669" y="19337"/>
                  </a:cubicBezTo>
                  <a:cubicBezTo>
                    <a:pt x="12233" y="19337"/>
                    <a:pt x="14693" y="18320"/>
                    <a:pt x="16506" y="16506"/>
                  </a:cubicBezTo>
                  <a:cubicBezTo>
                    <a:pt x="18320" y="14693"/>
                    <a:pt x="19337" y="12233"/>
                    <a:pt x="19337" y="9669"/>
                  </a:cubicBezTo>
                  <a:cubicBezTo>
                    <a:pt x="19337" y="7104"/>
                    <a:pt x="18320" y="4644"/>
                    <a:pt x="16506" y="2831"/>
                  </a:cubicBezTo>
                  <a:cubicBezTo>
                    <a:pt x="14693" y="1019"/>
                    <a:pt x="12233" y="0"/>
                    <a:pt x="96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1374427" y="2583996"/>
              <a:ext cx="513620" cy="228269"/>
            </a:xfrm>
            <a:custGeom>
              <a:avLst/>
              <a:gdLst/>
              <a:ahLst/>
              <a:cxnLst/>
              <a:rect l="l" t="t" r="r" b="b"/>
              <a:pathLst>
                <a:path w="27426" h="12189" extrusionOk="0">
                  <a:moveTo>
                    <a:pt x="6095" y="0"/>
                  </a:moveTo>
                  <a:cubicBezTo>
                    <a:pt x="2744" y="0"/>
                    <a:pt x="1" y="2743"/>
                    <a:pt x="1" y="6095"/>
                  </a:cubicBezTo>
                  <a:cubicBezTo>
                    <a:pt x="1" y="9447"/>
                    <a:pt x="2744" y="12189"/>
                    <a:pt x="6095" y="12189"/>
                  </a:cubicBezTo>
                  <a:lnTo>
                    <a:pt x="21331" y="12189"/>
                  </a:lnTo>
                  <a:cubicBezTo>
                    <a:pt x="24682" y="12189"/>
                    <a:pt x="27424" y="9447"/>
                    <a:pt x="27426" y="6095"/>
                  </a:cubicBezTo>
                  <a:cubicBezTo>
                    <a:pt x="27426" y="2743"/>
                    <a:pt x="24682" y="0"/>
                    <a:pt x="21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1788174" y="828012"/>
              <a:ext cx="1331862" cy="1278302"/>
            </a:xfrm>
            <a:custGeom>
              <a:avLst/>
              <a:gdLst/>
              <a:ahLst/>
              <a:cxnLst/>
              <a:rect l="l" t="t" r="r" b="b"/>
              <a:pathLst>
                <a:path w="71118" h="68258" extrusionOk="0">
                  <a:moveTo>
                    <a:pt x="27369" y="42439"/>
                  </a:moveTo>
                  <a:cubicBezTo>
                    <a:pt x="27378" y="42567"/>
                    <a:pt x="27389" y="42695"/>
                    <a:pt x="27402" y="42823"/>
                  </a:cubicBezTo>
                  <a:cubicBezTo>
                    <a:pt x="27327" y="42735"/>
                    <a:pt x="27251" y="42652"/>
                    <a:pt x="27175" y="42567"/>
                  </a:cubicBezTo>
                  <a:cubicBezTo>
                    <a:pt x="27241" y="42525"/>
                    <a:pt x="27304" y="42482"/>
                    <a:pt x="27369" y="42439"/>
                  </a:cubicBezTo>
                  <a:close/>
                  <a:moveTo>
                    <a:pt x="54505" y="1"/>
                  </a:moveTo>
                  <a:cubicBezTo>
                    <a:pt x="50081" y="1"/>
                    <a:pt x="46059" y="1808"/>
                    <a:pt x="43151" y="4735"/>
                  </a:cubicBezTo>
                  <a:cubicBezTo>
                    <a:pt x="43151" y="4735"/>
                    <a:pt x="43151" y="4735"/>
                    <a:pt x="43151" y="4735"/>
                  </a:cubicBezTo>
                  <a:cubicBezTo>
                    <a:pt x="43099" y="4735"/>
                    <a:pt x="33482" y="14373"/>
                    <a:pt x="26232" y="14373"/>
                  </a:cubicBezTo>
                  <a:cubicBezTo>
                    <a:pt x="26159" y="14373"/>
                    <a:pt x="26087" y="14372"/>
                    <a:pt x="26015" y="14370"/>
                  </a:cubicBezTo>
                  <a:cubicBezTo>
                    <a:pt x="23593" y="14306"/>
                    <a:pt x="19085" y="13023"/>
                    <a:pt x="19061" y="13017"/>
                  </a:cubicBezTo>
                  <a:cubicBezTo>
                    <a:pt x="18070" y="12773"/>
                    <a:pt x="17107" y="12657"/>
                    <a:pt x="16175" y="12657"/>
                  </a:cubicBezTo>
                  <a:cubicBezTo>
                    <a:pt x="8394" y="12657"/>
                    <a:pt x="2834" y="20697"/>
                    <a:pt x="2621" y="28592"/>
                  </a:cubicBezTo>
                  <a:cubicBezTo>
                    <a:pt x="2621" y="28604"/>
                    <a:pt x="2621" y="28615"/>
                    <a:pt x="2621" y="28627"/>
                  </a:cubicBezTo>
                  <a:cubicBezTo>
                    <a:pt x="2581" y="30349"/>
                    <a:pt x="3142" y="32030"/>
                    <a:pt x="4207" y="33385"/>
                  </a:cubicBezTo>
                  <a:cubicBezTo>
                    <a:pt x="5583" y="35133"/>
                    <a:pt x="6736" y="38023"/>
                    <a:pt x="6661" y="40788"/>
                  </a:cubicBezTo>
                  <a:cubicBezTo>
                    <a:pt x="6560" y="44520"/>
                    <a:pt x="4653" y="47969"/>
                    <a:pt x="1547" y="50039"/>
                  </a:cubicBezTo>
                  <a:cubicBezTo>
                    <a:pt x="785" y="50548"/>
                    <a:pt x="268" y="51363"/>
                    <a:pt x="235" y="52280"/>
                  </a:cubicBezTo>
                  <a:cubicBezTo>
                    <a:pt x="232" y="52323"/>
                    <a:pt x="232" y="52366"/>
                    <a:pt x="231" y="52411"/>
                  </a:cubicBezTo>
                  <a:cubicBezTo>
                    <a:pt x="0" y="60929"/>
                    <a:pt x="6720" y="68021"/>
                    <a:pt x="15238" y="68252"/>
                  </a:cubicBezTo>
                  <a:cubicBezTo>
                    <a:pt x="15380" y="68256"/>
                    <a:pt x="15522" y="68257"/>
                    <a:pt x="15663" y="68257"/>
                  </a:cubicBezTo>
                  <a:cubicBezTo>
                    <a:pt x="23991" y="68257"/>
                    <a:pt x="30853" y="61620"/>
                    <a:pt x="31079" y="53244"/>
                  </a:cubicBezTo>
                  <a:cubicBezTo>
                    <a:pt x="31094" y="52688"/>
                    <a:pt x="31079" y="52133"/>
                    <a:pt x="31035" y="51579"/>
                  </a:cubicBezTo>
                  <a:lnTo>
                    <a:pt x="31035" y="51579"/>
                  </a:lnTo>
                  <a:cubicBezTo>
                    <a:pt x="33965" y="55100"/>
                    <a:pt x="38379" y="57355"/>
                    <a:pt x="43351" y="57355"/>
                  </a:cubicBezTo>
                  <a:cubicBezTo>
                    <a:pt x="43750" y="57355"/>
                    <a:pt x="44152" y="57341"/>
                    <a:pt x="44557" y="57311"/>
                  </a:cubicBezTo>
                  <a:cubicBezTo>
                    <a:pt x="52040" y="56768"/>
                    <a:pt x="58235" y="50927"/>
                    <a:pt x="59214" y="43489"/>
                  </a:cubicBezTo>
                  <a:cubicBezTo>
                    <a:pt x="59782" y="39167"/>
                    <a:pt x="58608" y="35109"/>
                    <a:pt x="56291" y="31927"/>
                  </a:cubicBezTo>
                  <a:cubicBezTo>
                    <a:pt x="64637" y="31003"/>
                    <a:pt x="71117" y="23644"/>
                    <a:pt x="70483" y="14811"/>
                  </a:cubicBezTo>
                  <a:cubicBezTo>
                    <a:pt x="69949" y="7383"/>
                    <a:pt x="64202" y="1212"/>
                    <a:pt x="56828" y="166"/>
                  </a:cubicBezTo>
                  <a:cubicBezTo>
                    <a:pt x="56044" y="54"/>
                    <a:pt x="55268" y="1"/>
                    <a:pt x="545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1"/>
            <p:cNvSpPr/>
            <p:nvPr/>
          </p:nvSpPr>
          <p:spPr>
            <a:xfrm>
              <a:off x="1859245" y="3742423"/>
              <a:ext cx="171469" cy="114163"/>
            </a:xfrm>
            <a:custGeom>
              <a:avLst/>
              <a:gdLst/>
              <a:ahLst/>
              <a:cxnLst/>
              <a:rect l="l" t="t" r="r" b="b"/>
              <a:pathLst>
                <a:path w="9156" h="6096" extrusionOk="0">
                  <a:moveTo>
                    <a:pt x="622" y="1"/>
                  </a:moveTo>
                  <a:lnTo>
                    <a:pt x="0" y="4497"/>
                  </a:lnTo>
                  <a:lnTo>
                    <a:pt x="9155" y="6096"/>
                  </a:lnTo>
                  <a:lnTo>
                    <a:pt x="91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1"/>
            <p:cNvSpPr/>
            <p:nvPr/>
          </p:nvSpPr>
          <p:spPr>
            <a:xfrm>
              <a:off x="1789653" y="3983521"/>
              <a:ext cx="467588" cy="122216"/>
            </a:xfrm>
            <a:custGeom>
              <a:avLst/>
              <a:gdLst/>
              <a:ahLst/>
              <a:cxnLst/>
              <a:rect l="l" t="t" r="r" b="b"/>
              <a:pathLst>
                <a:path w="24968" h="6526" extrusionOk="0">
                  <a:moveTo>
                    <a:pt x="405" y="0"/>
                  </a:moveTo>
                  <a:lnTo>
                    <a:pt x="1" y="2432"/>
                  </a:lnTo>
                  <a:lnTo>
                    <a:pt x="24563" y="6525"/>
                  </a:lnTo>
                  <a:lnTo>
                    <a:pt x="24967" y="4093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1"/>
            <p:cNvSpPr/>
            <p:nvPr/>
          </p:nvSpPr>
          <p:spPr>
            <a:xfrm>
              <a:off x="1797313" y="3826529"/>
              <a:ext cx="461333" cy="233082"/>
            </a:xfrm>
            <a:custGeom>
              <a:avLst/>
              <a:gdLst/>
              <a:ahLst/>
              <a:cxnLst/>
              <a:rect l="l" t="t" r="r" b="b"/>
              <a:pathLst>
                <a:path w="24634" h="12446" extrusionOk="0">
                  <a:moveTo>
                    <a:pt x="3437" y="1"/>
                  </a:moveTo>
                  <a:cubicBezTo>
                    <a:pt x="2280" y="1"/>
                    <a:pt x="1260" y="837"/>
                    <a:pt x="1064" y="2016"/>
                  </a:cubicBezTo>
                  <a:lnTo>
                    <a:pt x="0" y="8392"/>
                  </a:lnTo>
                  <a:lnTo>
                    <a:pt x="24319" y="12446"/>
                  </a:lnTo>
                  <a:cubicBezTo>
                    <a:pt x="24633" y="10565"/>
                    <a:pt x="23364" y="8786"/>
                    <a:pt x="21483" y="8474"/>
                  </a:cubicBezTo>
                  <a:lnTo>
                    <a:pt x="19364" y="8120"/>
                  </a:lnTo>
                  <a:cubicBezTo>
                    <a:pt x="17945" y="7884"/>
                    <a:pt x="16725" y="6983"/>
                    <a:pt x="16082" y="5695"/>
                  </a:cubicBezTo>
                  <a:lnTo>
                    <a:pt x="14729" y="2991"/>
                  </a:lnTo>
                  <a:cubicBezTo>
                    <a:pt x="14337" y="2208"/>
                    <a:pt x="13595" y="1659"/>
                    <a:pt x="12733" y="1515"/>
                  </a:cubicBezTo>
                  <a:lnTo>
                    <a:pt x="3839" y="34"/>
                  </a:lnTo>
                  <a:cubicBezTo>
                    <a:pt x="3704" y="12"/>
                    <a:pt x="3570" y="1"/>
                    <a:pt x="343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1"/>
            <p:cNvSpPr/>
            <p:nvPr/>
          </p:nvSpPr>
          <p:spPr>
            <a:xfrm>
              <a:off x="1408474" y="2041873"/>
              <a:ext cx="735504" cy="1771959"/>
            </a:xfrm>
            <a:custGeom>
              <a:avLst/>
              <a:gdLst/>
              <a:ahLst/>
              <a:cxnLst/>
              <a:rect l="l" t="t" r="r" b="b"/>
              <a:pathLst>
                <a:path w="39274" h="94618" extrusionOk="0">
                  <a:moveTo>
                    <a:pt x="8238" y="1"/>
                  </a:moveTo>
                  <a:lnTo>
                    <a:pt x="4791" y="4259"/>
                  </a:lnTo>
                  <a:cubicBezTo>
                    <a:pt x="615" y="9417"/>
                    <a:pt x="0" y="16597"/>
                    <a:pt x="3237" y="22390"/>
                  </a:cubicBezTo>
                  <a:lnTo>
                    <a:pt x="24692" y="57896"/>
                  </a:lnTo>
                  <a:lnTo>
                    <a:pt x="24026" y="91245"/>
                  </a:lnTo>
                  <a:cubicBezTo>
                    <a:pt x="24006" y="92304"/>
                    <a:pt x="24760" y="93222"/>
                    <a:pt x="25806" y="93405"/>
                  </a:cubicBezTo>
                  <a:lnTo>
                    <a:pt x="32559" y="94586"/>
                  </a:lnTo>
                  <a:cubicBezTo>
                    <a:pt x="32678" y="94607"/>
                    <a:pt x="32796" y="94617"/>
                    <a:pt x="32913" y="94617"/>
                  </a:cubicBezTo>
                  <a:cubicBezTo>
                    <a:pt x="33922" y="94617"/>
                    <a:pt x="34806" y="93868"/>
                    <a:pt x="34939" y="92831"/>
                  </a:cubicBezTo>
                  <a:lnTo>
                    <a:pt x="39185" y="59560"/>
                  </a:lnTo>
                  <a:cubicBezTo>
                    <a:pt x="39274" y="58865"/>
                    <a:pt x="39226" y="58158"/>
                    <a:pt x="39047" y="57479"/>
                  </a:cubicBezTo>
                  <a:lnTo>
                    <a:pt x="30645" y="25902"/>
                  </a:lnTo>
                  <a:lnTo>
                    <a:pt x="32006" y="20722"/>
                  </a:lnTo>
                  <a:lnTo>
                    <a:pt x="8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1"/>
            <p:cNvSpPr/>
            <p:nvPr/>
          </p:nvSpPr>
          <p:spPr>
            <a:xfrm>
              <a:off x="1877186" y="4045565"/>
              <a:ext cx="298067" cy="134089"/>
            </a:xfrm>
            <a:custGeom>
              <a:avLst/>
              <a:gdLst/>
              <a:ahLst/>
              <a:cxnLst/>
              <a:rect l="l" t="t" r="r" b="b"/>
              <a:pathLst>
                <a:path w="15916" h="7160" extrusionOk="0">
                  <a:moveTo>
                    <a:pt x="1257" y="0"/>
                  </a:moveTo>
                  <a:cubicBezTo>
                    <a:pt x="965" y="0"/>
                    <a:pt x="708" y="211"/>
                    <a:pt x="657" y="510"/>
                  </a:cubicBezTo>
                  <a:lnTo>
                    <a:pt x="57" y="4116"/>
                  </a:lnTo>
                  <a:cubicBezTo>
                    <a:pt x="1" y="4449"/>
                    <a:pt x="225" y="4762"/>
                    <a:pt x="558" y="4818"/>
                  </a:cubicBezTo>
                  <a:lnTo>
                    <a:pt x="14557" y="7151"/>
                  </a:lnTo>
                  <a:cubicBezTo>
                    <a:pt x="14591" y="7157"/>
                    <a:pt x="14624" y="7160"/>
                    <a:pt x="14657" y="7160"/>
                  </a:cubicBezTo>
                  <a:cubicBezTo>
                    <a:pt x="14950" y="7160"/>
                    <a:pt x="15209" y="6949"/>
                    <a:pt x="15259" y="6651"/>
                  </a:cubicBezTo>
                  <a:lnTo>
                    <a:pt x="15861" y="3044"/>
                  </a:lnTo>
                  <a:cubicBezTo>
                    <a:pt x="15915" y="2712"/>
                    <a:pt x="15691" y="2398"/>
                    <a:pt x="15358" y="2342"/>
                  </a:cubicBezTo>
                  <a:lnTo>
                    <a:pt x="1360" y="9"/>
                  </a:lnTo>
                  <a:cubicBezTo>
                    <a:pt x="1325" y="3"/>
                    <a:pt x="1291" y="0"/>
                    <a:pt x="12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2444460" y="1904937"/>
              <a:ext cx="545158" cy="616303"/>
            </a:xfrm>
            <a:custGeom>
              <a:avLst/>
              <a:gdLst/>
              <a:ahLst/>
              <a:cxnLst/>
              <a:rect l="l" t="t" r="r" b="b"/>
              <a:pathLst>
                <a:path w="29110" h="32909" extrusionOk="0">
                  <a:moveTo>
                    <a:pt x="4718" y="1"/>
                  </a:moveTo>
                  <a:cubicBezTo>
                    <a:pt x="3668" y="1"/>
                    <a:pt x="2617" y="386"/>
                    <a:pt x="1794" y="1162"/>
                  </a:cubicBezTo>
                  <a:cubicBezTo>
                    <a:pt x="81" y="2778"/>
                    <a:pt x="0" y="5478"/>
                    <a:pt x="1617" y="7192"/>
                  </a:cubicBezTo>
                  <a:lnTo>
                    <a:pt x="21728" y="28522"/>
                  </a:lnTo>
                  <a:cubicBezTo>
                    <a:pt x="21989" y="28800"/>
                    <a:pt x="22220" y="28916"/>
                    <a:pt x="22449" y="28944"/>
                  </a:cubicBezTo>
                  <a:lnTo>
                    <a:pt x="22394" y="29008"/>
                  </a:lnTo>
                  <a:cubicBezTo>
                    <a:pt x="22394" y="29008"/>
                    <a:pt x="24832" y="29008"/>
                    <a:pt x="24832" y="29983"/>
                  </a:cubicBezTo>
                  <a:lnTo>
                    <a:pt x="24832" y="31989"/>
                  </a:lnTo>
                  <a:cubicBezTo>
                    <a:pt x="24832" y="32497"/>
                    <a:pt x="25243" y="32909"/>
                    <a:pt x="25751" y="32909"/>
                  </a:cubicBezTo>
                  <a:cubicBezTo>
                    <a:pt x="27432" y="32909"/>
                    <a:pt x="28831" y="31613"/>
                    <a:pt x="28961" y="29937"/>
                  </a:cubicBezTo>
                  <a:cubicBezTo>
                    <a:pt x="29109" y="27997"/>
                    <a:pt x="27840" y="26232"/>
                    <a:pt x="25954" y="25756"/>
                  </a:cubicBezTo>
                  <a:lnTo>
                    <a:pt x="26049" y="25596"/>
                  </a:lnTo>
                  <a:lnTo>
                    <a:pt x="7824" y="1340"/>
                  </a:lnTo>
                  <a:cubicBezTo>
                    <a:pt x="6984" y="450"/>
                    <a:pt x="5852" y="1"/>
                    <a:pt x="4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1509696" y="1425382"/>
              <a:ext cx="1158839" cy="1016341"/>
            </a:xfrm>
            <a:custGeom>
              <a:avLst/>
              <a:gdLst/>
              <a:ahLst/>
              <a:cxnLst/>
              <a:rect l="l" t="t" r="r" b="b"/>
              <a:pathLst>
                <a:path w="61879" h="54270" extrusionOk="0">
                  <a:moveTo>
                    <a:pt x="50439" y="1"/>
                  </a:moveTo>
                  <a:cubicBezTo>
                    <a:pt x="48123" y="1"/>
                    <a:pt x="45813" y="680"/>
                    <a:pt x="43746" y="2047"/>
                  </a:cubicBezTo>
                  <a:lnTo>
                    <a:pt x="2141" y="29552"/>
                  </a:lnTo>
                  <a:cubicBezTo>
                    <a:pt x="218" y="30823"/>
                    <a:pt x="1" y="33897"/>
                    <a:pt x="1716" y="35564"/>
                  </a:cubicBezTo>
                  <a:lnTo>
                    <a:pt x="18775" y="52136"/>
                  </a:lnTo>
                  <a:cubicBezTo>
                    <a:pt x="20237" y="53556"/>
                    <a:pt x="22041" y="54269"/>
                    <a:pt x="23839" y="54269"/>
                  </a:cubicBezTo>
                  <a:cubicBezTo>
                    <a:pt x="25532" y="54269"/>
                    <a:pt x="27220" y="53636"/>
                    <a:pt x="28610" y="52362"/>
                  </a:cubicBezTo>
                  <a:lnTo>
                    <a:pt x="44476" y="35604"/>
                  </a:lnTo>
                  <a:lnTo>
                    <a:pt x="52532" y="32946"/>
                  </a:lnTo>
                  <a:cubicBezTo>
                    <a:pt x="55395" y="32002"/>
                    <a:pt x="57473" y="29418"/>
                    <a:pt x="57872" y="26310"/>
                  </a:cubicBezTo>
                  <a:lnTo>
                    <a:pt x="59499" y="15670"/>
                  </a:lnTo>
                  <a:cubicBezTo>
                    <a:pt x="61472" y="13848"/>
                    <a:pt x="61878" y="9771"/>
                    <a:pt x="60639" y="7199"/>
                  </a:cubicBezTo>
                  <a:lnTo>
                    <a:pt x="57876" y="2526"/>
                  </a:lnTo>
                  <a:cubicBezTo>
                    <a:pt x="55612" y="846"/>
                    <a:pt x="53022" y="1"/>
                    <a:pt x="50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1"/>
            <p:cNvSpPr/>
            <p:nvPr/>
          </p:nvSpPr>
          <p:spPr>
            <a:xfrm>
              <a:off x="2050527" y="1836807"/>
              <a:ext cx="822156" cy="752939"/>
            </a:xfrm>
            <a:custGeom>
              <a:avLst/>
              <a:gdLst/>
              <a:ahLst/>
              <a:cxnLst/>
              <a:rect l="l" t="t" r="r" b="b"/>
              <a:pathLst>
                <a:path w="43901" h="40205" extrusionOk="0">
                  <a:moveTo>
                    <a:pt x="4008" y="0"/>
                  </a:moveTo>
                  <a:cubicBezTo>
                    <a:pt x="2585" y="2589"/>
                    <a:pt x="0" y="10810"/>
                    <a:pt x="187" y="12425"/>
                  </a:cubicBezTo>
                  <a:cubicBezTo>
                    <a:pt x="504" y="15165"/>
                    <a:pt x="2964" y="18908"/>
                    <a:pt x="6862" y="21311"/>
                  </a:cubicBezTo>
                  <a:lnTo>
                    <a:pt x="35912" y="36033"/>
                  </a:lnTo>
                  <a:cubicBezTo>
                    <a:pt x="36004" y="36083"/>
                    <a:pt x="36098" y="36104"/>
                    <a:pt x="36192" y="36104"/>
                  </a:cubicBezTo>
                  <a:cubicBezTo>
                    <a:pt x="36560" y="36104"/>
                    <a:pt x="36942" y="35778"/>
                    <a:pt x="37325" y="35549"/>
                  </a:cubicBezTo>
                  <a:cubicBezTo>
                    <a:pt x="37976" y="35719"/>
                    <a:pt x="38553" y="36017"/>
                    <a:pt x="38553" y="36548"/>
                  </a:cubicBezTo>
                  <a:lnTo>
                    <a:pt x="38553" y="39055"/>
                  </a:lnTo>
                  <a:cubicBezTo>
                    <a:pt x="38553" y="39690"/>
                    <a:pt x="39067" y="40204"/>
                    <a:pt x="39701" y="40205"/>
                  </a:cubicBezTo>
                  <a:cubicBezTo>
                    <a:pt x="41804" y="40204"/>
                    <a:pt x="43553" y="38586"/>
                    <a:pt x="43714" y="36489"/>
                  </a:cubicBezTo>
                  <a:cubicBezTo>
                    <a:pt x="43901" y="34060"/>
                    <a:pt x="42308" y="31849"/>
                    <a:pt x="39945" y="31258"/>
                  </a:cubicBezTo>
                  <a:lnTo>
                    <a:pt x="39163" y="31063"/>
                  </a:lnTo>
                  <a:lnTo>
                    <a:pt x="10833" y="12745"/>
                  </a:lnTo>
                  <a:cubicBezTo>
                    <a:pt x="10211" y="12355"/>
                    <a:pt x="9733" y="12007"/>
                    <a:pt x="9375" y="11716"/>
                  </a:cubicBezTo>
                  <a:lnTo>
                    <a:pt x="16018" y="3212"/>
                  </a:lnTo>
                  <a:cubicBezTo>
                    <a:pt x="15994" y="3207"/>
                    <a:pt x="15969" y="3205"/>
                    <a:pt x="15945" y="3199"/>
                  </a:cubicBezTo>
                  <a:lnTo>
                    <a:pt x="4584" y="227"/>
                  </a:lnTo>
                  <a:cubicBezTo>
                    <a:pt x="4384" y="174"/>
                    <a:pt x="4191" y="99"/>
                    <a:pt x="4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1"/>
            <p:cNvSpPr/>
            <p:nvPr/>
          </p:nvSpPr>
          <p:spPr>
            <a:xfrm>
              <a:off x="2095717" y="1538946"/>
              <a:ext cx="464348" cy="359325"/>
            </a:xfrm>
            <a:custGeom>
              <a:avLst/>
              <a:gdLst/>
              <a:ahLst/>
              <a:cxnLst/>
              <a:rect l="l" t="t" r="r" b="b"/>
              <a:pathLst>
                <a:path w="24795" h="19187" extrusionOk="0">
                  <a:moveTo>
                    <a:pt x="15388" y="0"/>
                  </a:moveTo>
                  <a:cubicBezTo>
                    <a:pt x="13275" y="0"/>
                    <a:pt x="11272" y="877"/>
                    <a:pt x="9901" y="2365"/>
                  </a:cubicBezTo>
                  <a:lnTo>
                    <a:pt x="995" y="12499"/>
                  </a:lnTo>
                  <a:cubicBezTo>
                    <a:pt x="1" y="13630"/>
                    <a:pt x="352" y="15230"/>
                    <a:pt x="1597" y="15905"/>
                  </a:cubicBezTo>
                  <a:cubicBezTo>
                    <a:pt x="1778" y="16004"/>
                    <a:pt x="1971" y="16081"/>
                    <a:pt x="2173" y="16132"/>
                  </a:cubicBezTo>
                  <a:lnTo>
                    <a:pt x="13532" y="19104"/>
                  </a:lnTo>
                  <a:cubicBezTo>
                    <a:pt x="13556" y="19110"/>
                    <a:pt x="13581" y="19112"/>
                    <a:pt x="13605" y="19117"/>
                  </a:cubicBezTo>
                  <a:cubicBezTo>
                    <a:pt x="13806" y="19164"/>
                    <a:pt x="14010" y="19186"/>
                    <a:pt x="14212" y="19186"/>
                  </a:cubicBezTo>
                  <a:cubicBezTo>
                    <a:pt x="15000" y="19186"/>
                    <a:pt x="15769" y="18844"/>
                    <a:pt x="16263" y="18234"/>
                  </a:cubicBezTo>
                  <a:cubicBezTo>
                    <a:pt x="18824" y="15070"/>
                    <a:pt x="24795" y="6963"/>
                    <a:pt x="21918" y="3357"/>
                  </a:cubicBezTo>
                  <a:cubicBezTo>
                    <a:pt x="20046" y="1010"/>
                    <a:pt x="17654" y="0"/>
                    <a:pt x="153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1"/>
            <p:cNvSpPr/>
            <p:nvPr/>
          </p:nvSpPr>
          <p:spPr>
            <a:xfrm>
              <a:off x="2502216" y="1108363"/>
              <a:ext cx="505905" cy="457794"/>
            </a:xfrm>
            <a:custGeom>
              <a:avLst/>
              <a:gdLst/>
              <a:ahLst/>
              <a:cxnLst/>
              <a:rect l="l" t="t" r="r" b="b"/>
              <a:pathLst>
                <a:path w="27014" h="24445" extrusionOk="0">
                  <a:moveTo>
                    <a:pt x="27014" y="0"/>
                  </a:moveTo>
                  <a:cubicBezTo>
                    <a:pt x="25588" y="3944"/>
                    <a:pt x="15510" y="4560"/>
                    <a:pt x="11736" y="4652"/>
                  </a:cubicBezTo>
                  <a:cubicBezTo>
                    <a:pt x="11274" y="3474"/>
                    <a:pt x="10134" y="2636"/>
                    <a:pt x="8793" y="2636"/>
                  </a:cubicBezTo>
                  <a:cubicBezTo>
                    <a:pt x="8573" y="2636"/>
                    <a:pt x="8348" y="2659"/>
                    <a:pt x="8119" y="2706"/>
                  </a:cubicBezTo>
                  <a:cubicBezTo>
                    <a:pt x="6932" y="2952"/>
                    <a:pt x="5967" y="3901"/>
                    <a:pt x="5708" y="5084"/>
                  </a:cubicBezTo>
                  <a:cubicBezTo>
                    <a:pt x="5405" y="6458"/>
                    <a:pt x="5998" y="7723"/>
                    <a:pt x="7011" y="8415"/>
                  </a:cubicBezTo>
                  <a:lnTo>
                    <a:pt x="6586" y="9901"/>
                  </a:lnTo>
                  <a:cubicBezTo>
                    <a:pt x="6344" y="11456"/>
                    <a:pt x="6408" y="12770"/>
                    <a:pt x="6683" y="13893"/>
                  </a:cubicBezTo>
                  <a:lnTo>
                    <a:pt x="6331" y="13893"/>
                  </a:lnTo>
                  <a:lnTo>
                    <a:pt x="0" y="18114"/>
                  </a:lnTo>
                  <a:lnTo>
                    <a:pt x="6331" y="24445"/>
                  </a:lnTo>
                  <a:lnTo>
                    <a:pt x="12616" y="20225"/>
                  </a:lnTo>
                  <a:cubicBezTo>
                    <a:pt x="13039" y="20481"/>
                    <a:pt x="13467" y="20732"/>
                    <a:pt x="13893" y="20972"/>
                  </a:cubicBezTo>
                  <a:cubicBezTo>
                    <a:pt x="14870" y="21519"/>
                    <a:pt x="15917" y="21774"/>
                    <a:pt x="16944" y="21774"/>
                  </a:cubicBezTo>
                  <a:cubicBezTo>
                    <a:pt x="19636" y="21774"/>
                    <a:pt x="22185" y="20021"/>
                    <a:pt x="22942" y="17186"/>
                  </a:cubicBezTo>
                  <a:cubicBezTo>
                    <a:pt x="24856" y="10018"/>
                    <a:pt x="27014" y="2"/>
                    <a:pt x="270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1"/>
            <p:cNvSpPr/>
            <p:nvPr/>
          </p:nvSpPr>
          <p:spPr>
            <a:xfrm>
              <a:off x="2723069" y="2498393"/>
              <a:ext cx="38073" cy="14551"/>
            </a:xfrm>
            <a:custGeom>
              <a:avLst/>
              <a:gdLst/>
              <a:ahLst/>
              <a:cxnLst/>
              <a:rect l="l" t="t" r="r" b="b"/>
              <a:pathLst>
                <a:path w="2033" h="777" extrusionOk="0">
                  <a:moveTo>
                    <a:pt x="2032" y="1"/>
                  </a:moveTo>
                  <a:cubicBezTo>
                    <a:pt x="1831" y="1"/>
                    <a:pt x="1628" y="91"/>
                    <a:pt x="1426" y="211"/>
                  </a:cubicBezTo>
                  <a:lnTo>
                    <a:pt x="1426" y="211"/>
                  </a:lnTo>
                  <a:lnTo>
                    <a:pt x="2032" y="1"/>
                  </a:lnTo>
                  <a:close/>
                  <a:moveTo>
                    <a:pt x="1426" y="211"/>
                  </a:moveTo>
                  <a:lnTo>
                    <a:pt x="0" y="706"/>
                  </a:lnTo>
                  <a:cubicBezTo>
                    <a:pt x="92" y="755"/>
                    <a:pt x="185" y="777"/>
                    <a:pt x="279" y="777"/>
                  </a:cubicBezTo>
                  <a:cubicBezTo>
                    <a:pt x="651" y="777"/>
                    <a:pt x="1038" y="441"/>
                    <a:pt x="1426" y="211"/>
                  </a:cubicBezTo>
                  <a:close/>
                </a:path>
              </a:pathLst>
            </a:custGeom>
            <a:solidFill>
              <a:srgbClr val="FFC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1"/>
            <p:cNvSpPr/>
            <p:nvPr/>
          </p:nvSpPr>
          <p:spPr>
            <a:xfrm>
              <a:off x="469908" y="2156017"/>
              <a:ext cx="850341" cy="810339"/>
            </a:xfrm>
            <a:custGeom>
              <a:avLst/>
              <a:gdLst/>
              <a:ahLst/>
              <a:cxnLst/>
              <a:rect l="l" t="t" r="r" b="b"/>
              <a:pathLst>
                <a:path w="45406" h="43270" extrusionOk="0">
                  <a:moveTo>
                    <a:pt x="2240" y="1"/>
                  </a:moveTo>
                  <a:cubicBezTo>
                    <a:pt x="1004" y="1"/>
                    <a:pt x="1" y="1004"/>
                    <a:pt x="1" y="2242"/>
                  </a:cubicBezTo>
                  <a:lnTo>
                    <a:pt x="1" y="41029"/>
                  </a:lnTo>
                  <a:cubicBezTo>
                    <a:pt x="1" y="42266"/>
                    <a:pt x="1002" y="43270"/>
                    <a:pt x="2240" y="43270"/>
                  </a:cubicBezTo>
                  <a:lnTo>
                    <a:pt x="43166" y="43270"/>
                  </a:lnTo>
                  <a:cubicBezTo>
                    <a:pt x="44402" y="43268"/>
                    <a:pt x="45405" y="42266"/>
                    <a:pt x="45405" y="41029"/>
                  </a:cubicBezTo>
                  <a:lnTo>
                    <a:pt x="45405" y="2242"/>
                  </a:lnTo>
                  <a:cubicBezTo>
                    <a:pt x="45405" y="1004"/>
                    <a:pt x="44402" y="1"/>
                    <a:pt x="43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1"/>
            <p:cNvSpPr/>
            <p:nvPr/>
          </p:nvSpPr>
          <p:spPr>
            <a:xfrm>
              <a:off x="800916" y="2144593"/>
              <a:ext cx="188324" cy="247372"/>
            </a:xfrm>
            <a:custGeom>
              <a:avLst/>
              <a:gdLst/>
              <a:ahLst/>
              <a:cxnLst/>
              <a:rect l="l" t="t" r="r" b="b"/>
              <a:pathLst>
                <a:path w="10056" h="13209" extrusionOk="0">
                  <a:moveTo>
                    <a:pt x="573" y="0"/>
                  </a:moveTo>
                  <a:cubicBezTo>
                    <a:pt x="256" y="0"/>
                    <a:pt x="0" y="258"/>
                    <a:pt x="0" y="575"/>
                  </a:cubicBezTo>
                  <a:lnTo>
                    <a:pt x="0" y="12634"/>
                  </a:lnTo>
                  <a:cubicBezTo>
                    <a:pt x="0" y="12979"/>
                    <a:pt x="283" y="13208"/>
                    <a:pt x="578" y="13208"/>
                  </a:cubicBezTo>
                  <a:cubicBezTo>
                    <a:pt x="719" y="13208"/>
                    <a:pt x="862" y="13156"/>
                    <a:pt x="979" y="13039"/>
                  </a:cubicBezTo>
                  <a:lnTo>
                    <a:pt x="4775" y="9243"/>
                  </a:lnTo>
                  <a:cubicBezTo>
                    <a:pt x="4887" y="9131"/>
                    <a:pt x="5034" y="9075"/>
                    <a:pt x="5181" y="9075"/>
                  </a:cubicBezTo>
                  <a:cubicBezTo>
                    <a:pt x="5328" y="9075"/>
                    <a:pt x="5475" y="9131"/>
                    <a:pt x="5587" y="9243"/>
                  </a:cubicBezTo>
                  <a:lnTo>
                    <a:pt x="9076" y="12733"/>
                  </a:lnTo>
                  <a:cubicBezTo>
                    <a:pt x="9193" y="12850"/>
                    <a:pt x="9337" y="12902"/>
                    <a:pt x="9478" y="12902"/>
                  </a:cubicBezTo>
                  <a:cubicBezTo>
                    <a:pt x="9773" y="12902"/>
                    <a:pt x="10056" y="12673"/>
                    <a:pt x="10056" y="12327"/>
                  </a:cubicBezTo>
                  <a:lnTo>
                    <a:pt x="10056" y="575"/>
                  </a:lnTo>
                  <a:cubicBezTo>
                    <a:pt x="10056" y="258"/>
                    <a:pt x="9798" y="0"/>
                    <a:pt x="94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1"/>
            <p:cNvSpPr/>
            <p:nvPr/>
          </p:nvSpPr>
          <p:spPr>
            <a:xfrm>
              <a:off x="554631" y="2669600"/>
              <a:ext cx="273908" cy="171207"/>
            </a:xfrm>
            <a:custGeom>
              <a:avLst/>
              <a:gdLst/>
              <a:ahLst/>
              <a:cxnLst/>
              <a:rect l="l" t="t" r="r" b="b"/>
              <a:pathLst>
                <a:path w="14626" h="9142" extrusionOk="0">
                  <a:moveTo>
                    <a:pt x="11882" y="2440"/>
                  </a:moveTo>
                  <a:cubicBezTo>
                    <a:pt x="12219" y="2440"/>
                    <a:pt x="12492" y="2712"/>
                    <a:pt x="12492" y="3048"/>
                  </a:cubicBezTo>
                  <a:cubicBezTo>
                    <a:pt x="12492" y="3385"/>
                    <a:pt x="12219" y="3659"/>
                    <a:pt x="11882" y="3659"/>
                  </a:cubicBezTo>
                  <a:lnTo>
                    <a:pt x="2742" y="3659"/>
                  </a:lnTo>
                  <a:cubicBezTo>
                    <a:pt x="2405" y="3659"/>
                    <a:pt x="2132" y="3385"/>
                    <a:pt x="2132" y="3048"/>
                  </a:cubicBezTo>
                  <a:cubicBezTo>
                    <a:pt x="2132" y="2712"/>
                    <a:pt x="2405" y="2440"/>
                    <a:pt x="2742" y="2440"/>
                  </a:cubicBezTo>
                  <a:close/>
                  <a:moveTo>
                    <a:pt x="10370" y="5181"/>
                  </a:moveTo>
                  <a:cubicBezTo>
                    <a:pt x="10705" y="5181"/>
                    <a:pt x="10978" y="5454"/>
                    <a:pt x="10978" y="5791"/>
                  </a:cubicBezTo>
                  <a:cubicBezTo>
                    <a:pt x="10978" y="6128"/>
                    <a:pt x="10705" y="6400"/>
                    <a:pt x="10370" y="6400"/>
                  </a:cubicBezTo>
                  <a:cubicBezTo>
                    <a:pt x="10366" y="6400"/>
                    <a:pt x="10363" y="6400"/>
                    <a:pt x="10359" y="6400"/>
                  </a:cubicBezTo>
                  <a:lnTo>
                    <a:pt x="4264" y="6400"/>
                  </a:lnTo>
                  <a:cubicBezTo>
                    <a:pt x="4261" y="6400"/>
                    <a:pt x="4257" y="6400"/>
                    <a:pt x="4254" y="6400"/>
                  </a:cubicBezTo>
                  <a:cubicBezTo>
                    <a:pt x="3918" y="6400"/>
                    <a:pt x="3644" y="6128"/>
                    <a:pt x="3644" y="5791"/>
                  </a:cubicBezTo>
                  <a:cubicBezTo>
                    <a:pt x="3644" y="5454"/>
                    <a:pt x="3918" y="5181"/>
                    <a:pt x="4254" y="5181"/>
                  </a:cubicBezTo>
                  <a:cubicBezTo>
                    <a:pt x="4257" y="5181"/>
                    <a:pt x="4261" y="5181"/>
                    <a:pt x="4264" y="5181"/>
                  </a:cubicBezTo>
                  <a:lnTo>
                    <a:pt x="10359" y="5181"/>
                  </a:lnTo>
                  <a:cubicBezTo>
                    <a:pt x="10363" y="5181"/>
                    <a:pt x="10366" y="5181"/>
                    <a:pt x="10370" y="5181"/>
                  </a:cubicBezTo>
                  <a:close/>
                  <a:moveTo>
                    <a:pt x="1022" y="0"/>
                  </a:moveTo>
                  <a:cubicBezTo>
                    <a:pt x="456" y="0"/>
                    <a:pt x="0" y="458"/>
                    <a:pt x="0" y="1022"/>
                  </a:cubicBezTo>
                  <a:lnTo>
                    <a:pt x="0" y="8120"/>
                  </a:lnTo>
                  <a:cubicBezTo>
                    <a:pt x="0" y="8684"/>
                    <a:pt x="456" y="9142"/>
                    <a:pt x="1022" y="9142"/>
                  </a:cubicBezTo>
                  <a:lnTo>
                    <a:pt x="13603" y="9142"/>
                  </a:lnTo>
                  <a:cubicBezTo>
                    <a:pt x="14167" y="9142"/>
                    <a:pt x="14625" y="8684"/>
                    <a:pt x="14625" y="8120"/>
                  </a:cubicBezTo>
                  <a:lnTo>
                    <a:pt x="14625" y="1022"/>
                  </a:lnTo>
                  <a:cubicBezTo>
                    <a:pt x="14625" y="458"/>
                    <a:pt x="14167" y="0"/>
                    <a:pt x="136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1"/>
            <p:cNvSpPr/>
            <p:nvPr/>
          </p:nvSpPr>
          <p:spPr>
            <a:xfrm>
              <a:off x="602704" y="2121783"/>
              <a:ext cx="640911" cy="890230"/>
            </a:xfrm>
            <a:custGeom>
              <a:avLst/>
              <a:gdLst/>
              <a:ahLst/>
              <a:cxnLst/>
              <a:rect l="l" t="t" r="r" b="b"/>
              <a:pathLst>
                <a:path w="34223" h="47536" extrusionOk="0">
                  <a:moveTo>
                    <a:pt x="682" y="0"/>
                  </a:moveTo>
                  <a:cubicBezTo>
                    <a:pt x="623" y="0"/>
                    <a:pt x="563" y="9"/>
                    <a:pt x="504" y="27"/>
                  </a:cubicBezTo>
                  <a:cubicBezTo>
                    <a:pt x="182" y="125"/>
                    <a:pt x="1" y="464"/>
                    <a:pt x="98" y="787"/>
                  </a:cubicBezTo>
                  <a:cubicBezTo>
                    <a:pt x="640" y="2566"/>
                    <a:pt x="13573" y="44391"/>
                    <a:pt x="33496" y="47528"/>
                  </a:cubicBezTo>
                  <a:cubicBezTo>
                    <a:pt x="33528" y="47533"/>
                    <a:pt x="33559" y="47536"/>
                    <a:pt x="33592" y="47536"/>
                  </a:cubicBezTo>
                  <a:cubicBezTo>
                    <a:pt x="33909" y="47536"/>
                    <a:pt x="34174" y="47289"/>
                    <a:pt x="34198" y="46973"/>
                  </a:cubicBezTo>
                  <a:cubicBezTo>
                    <a:pt x="34223" y="46656"/>
                    <a:pt x="34000" y="46374"/>
                    <a:pt x="33686" y="46324"/>
                  </a:cubicBezTo>
                  <a:cubicBezTo>
                    <a:pt x="14515" y="43306"/>
                    <a:pt x="1395" y="860"/>
                    <a:pt x="1266" y="433"/>
                  </a:cubicBezTo>
                  <a:cubicBezTo>
                    <a:pt x="1185" y="170"/>
                    <a:pt x="943" y="0"/>
                    <a:pt x="6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1"/>
            <p:cNvSpPr/>
            <p:nvPr/>
          </p:nvSpPr>
          <p:spPr>
            <a:xfrm>
              <a:off x="712373" y="2134143"/>
              <a:ext cx="607895" cy="880736"/>
            </a:xfrm>
            <a:custGeom>
              <a:avLst/>
              <a:gdLst/>
              <a:ahLst/>
              <a:cxnLst/>
              <a:rect l="l" t="t" r="r" b="b"/>
              <a:pathLst>
                <a:path w="32460" h="47029" extrusionOk="0">
                  <a:moveTo>
                    <a:pt x="31801" y="1"/>
                  </a:moveTo>
                  <a:cubicBezTo>
                    <a:pt x="31766" y="1"/>
                    <a:pt x="31730" y="4"/>
                    <a:pt x="31694" y="10"/>
                  </a:cubicBezTo>
                  <a:cubicBezTo>
                    <a:pt x="11379" y="3633"/>
                    <a:pt x="537" y="44527"/>
                    <a:pt x="86" y="46265"/>
                  </a:cubicBezTo>
                  <a:cubicBezTo>
                    <a:pt x="1" y="46591"/>
                    <a:pt x="196" y="46923"/>
                    <a:pt x="522" y="47008"/>
                  </a:cubicBezTo>
                  <a:cubicBezTo>
                    <a:pt x="572" y="47021"/>
                    <a:pt x="624" y="47028"/>
                    <a:pt x="676" y="47028"/>
                  </a:cubicBezTo>
                  <a:cubicBezTo>
                    <a:pt x="953" y="47027"/>
                    <a:pt x="1197" y="46840"/>
                    <a:pt x="1266" y="46570"/>
                  </a:cubicBezTo>
                  <a:cubicBezTo>
                    <a:pt x="1374" y="46152"/>
                    <a:pt x="12355" y="4695"/>
                    <a:pt x="31907" y="1210"/>
                  </a:cubicBezTo>
                  <a:cubicBezTo>
                    <a:pt x="32238" y="1151"/>
                    <a:pt x="32460" y="835"/>
                    <a:pt x="32401" y="504"/>
                  </a:cubicBezTo>
                  <a:cubicBezTo>
                    <a:pt x="32348" y="209"/>
                    <a:pt x="32091" y="1"/>
                    <a:pt x="318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" name="Google Shape;518;p51"/>
            <p:cNvGrpSpPr/>
            <p:nvPr/>
          </p:nvGrpSpPr>
          <p:grpSpPr>
            <a:xfrm>
              <a:off x="638305" y="1087763"/>
              <a:ext cx="3321172" cy="1924251"/>
              <a:chOff x="638305" y="1087763"/>
              <a:chExt cx="3321172" cy="1924251"/>
            </a:xfrm>
          </p:grpSpPr>
          <p:grpSp>
            <p:nvGrpSpPr>
              <p:cNvPr id="519" name="Google Shape;519;p51"/>
              <p:cNvGrpSpPr/>
              <p:nvPr/>
            </p:nvGrpSpPr>
            <p:grpSpPr>
              <a:xfrm>
                <a:off x="638305" y="1087763"/>
                <a:ext cx="570646" cy="645986"/>
                <a:chOff x="638305" y="1087763"/>
                <a:chExt cx="570646" cy="645986"/>
              </a:xfrm>
            </p:grpSpPr>
            <p:sp>
              <p:nvSpPr>
                <p:cNvPr id="520" name="Google Shape;520;p51"/>
                <p:cNvSpPr/>
                <p:nvPr/>
              </p:nvSpPr>
              <p:spPr>
                <a:xfrm>
                  <a:off x="638305" y="1087763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5" y="1"/>
                      </a:moveTo>
                      <a:cubicBezTo>
                        <a:pt x="1654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4" y="26459"/>
                        <a:pt x="3695" y="26459"/>
                      </a:cubicBezTo>
                      <a:lnTo>
                        <a:pt x="9358" y="26459"/>
                      </a:lnTo>
                      <a:lnTo>
                        <a:pt x="14990" y="34141"/>
                      </a:lnTo>
                      <a:cubicBezTo>
                        <a:pt x="15163" y="34377"/>
                        <a:pt x="15395" y="34494"/>
                        <a:pt x="15626" y="34494"/>
                      </a:cubicBezTo>
                      <a:cubicBezTo>
                        <a:pt x="15883" y="34494"/>
                        <a:pt x="16138" y="34351"/>
                        <a:pt x="16312" y="34069"/>
                      </a:cubicBezTo>
                      <a:lnTo>
                        <a:pt x="20748" y="26885"/>
                      </a:lnTo>
                      <a:cubicBezTo>
                        <a:pt x="20913" y="26616"/>
                        <a:pt x="21165" y="26459"/>
                        <a:pt x="21433" y="26459"/>
                      </a:cubicBezTo>
                      <a:lnTo>
                        <a:pt x="26777" y="26459"/>
                      </a:lnTo>
                      <a:cubicBezTo>
                        <a:pt x="28816" y="26459"/>
                        <a:pt x="30471" y="24336"/>
                        <a:pt x="30471" y="21717"/>
                      </a:cubicBezTo>
                      <a:lnTo>
                        <a:pt x="30471" y="4744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51"/>
                <p:cNvSpPr/>
                <p:nvPr/>
              </p:nvSpPr>
              <p:spPr>
                <a:xfrm>
                  <a:off x="788088" y="1197337"/>
                  <a:ext cx="275350" cy="27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3" h="14703" extrusionOk="0">
                      <a:moveTo>
                        <a:pt x="7352" y="856"/>
                      </a:moveTo>
                      <a:cubicBezTo>
                        <a:pt x="10934" y="856"/>
                        <a:pt x="13847" y="3771"/>
                        <a:pt x="13847" y="7350"/>
                      </a:cubicBezTo>
                      <a:cubicBezTo>
                        <a:pt x="13847" y="10931"/>
                        <a:pt x="10932" y="13845"/>
                        <a:pt x="7352" y="13845"/>
                      </a:cubicBezTo>
                      <a:cubicBezTo>
                        <a:pt x="3771" y="13845"/>
                        <a:pt x="858" y="10931"/>
                        <a:pt x="858" y="7350"/>
                      </a:cubicBezTo>
                      <a:cubicBezTo>
                        <a:pt x="858" y="3771"/>
                        <a:pt x="3771" y="856"/>
                        <a:pt x="7352" y="856"/>
                      </a:cubicBezTo>
                      <a:close/>
                      <a:moveTo>
                        <a:pt x="7352" y="0"/>
                      </a:moveTo>
                      <a:cubicBezTo>
                        <a:pt x="3299" y="0"/>
                        <a:pt x="0" y="3297"/>
                        <a:pt x="0" y="7351"/>
                      </a:cubicBezTo>
                      <a:cubicBezTo>
                        <a:pt x="0" y="11404"/>
                        <a:pt x="3299" y="14703"/>
                        <a:pt x="7352" y="14703"/>
                      </a:cubicBezTo>
                      <a:cubicBezTo>
                        <a:pt x="11406" y="14703"/>
                        <a:pt x="14703" y="11404"/>
                        <a:pt x="14703" y="7351"/>
                      </a:cubicBezTo>
                      <a:cubicBezTo>
                        <a:pt x="14703" y="3297"/>
                        <a:pt x="11406" y="0"/>
                        <a:pt x="73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51"/>
                <p:cNvSpPr/>
                <p:nvPr/>
              </p:nvSpPr>
              <p:spPr>
                <a:xfrm>
                  <a:off x="915060" y="1262828"/>
                  <a:ext cx="54385" cy="102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5460" extrusionOk="0">
                      <a:moveTo>
                        <a:pt x="429" y="0"/>
                      </a:moveTo>
                      <a:cubicBezTo>
                        <a:pt x="193" y="0"/>
                        <a:pt x="0" y="192"/>
                        <a:pt x="0" y="428"/>
                      </a:cubicBezTo>
                      <a:lnTo>
                        <a:pt x="0" y="5459"/>
                      </a:lnTo>
                      <a:lnTo>
                        <a:pt x="2730" y="2729"/>
                      </a:lnTo>
                      <a:cubicBezTo>
                        <a:pt x="2902" y="2562"/>
                        <a:pt x="2903" y="2289"/>
                        <a:pt x="2735" y="2119"/>
                      </a:cubicBezTo>
                      <a:cubicBezTo>
                        <a:pt x="2650" y="2035"/>
                        <a:pt x="2541" y="1994"/>
                        <a:pt x="2431" y="1994"/>
                      </a:cubicBezTo>
                      <a:cubicBezTo>
                        <a:pt x="2320" y="1994"/>
                        <a:pt x="2209" y="2037"/>
                        <a:pt x="2124" y="2123"/>
                      </a:cubicBezTo>
                      <a:lnTo>
                        <a:pt x="857" y="3391"/>
                      </a:lnTo>
                      <a:lnTo>
                        <a:pt x="857" y="428"/>
                      </a:lnTo>
                      <a:cubicBezTo>
                        <a:pt x="857" y="192"/>
                        <a:pt x="665" y="0"/>
                        <a:pt x="4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3" name="Google Shape;523;p51"/>
              <p:cNvGrpSpPr/>
              <p:nvPr/>
            </p:nvGrpSpPr>
            <p:grpSpPr>
              <a:xfrm>
                <a:off x="3388832" y="2366027"/>
                <a:ext cx="570646" cy="645986"/>
                <a:chOff x="3388832" y="2366027"/>
                <a:chExt cx="570646" cy="645986"/>
              </a:xfrm>
            </p:grpSpPr>
            <p:sp>
              <p:nvSpPr>
                <p:cNvPr id="524" name="Google Shape;524;p51"/>
                <p:cNvSpPr/>
                <p:nvPr/>
              </p:nvSpPr>
              <p:spPr>
                <a:xfrm>
                  <a:off x="3388832" y="2366027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6" y="1"/>
                      </a:moveTo>
                      <a:cubicBezTo>
                        <a:pt x="1656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6" y="26459"/>
                        <a:pt x="3696" y="26459"/>
                      </a:cubicBezTo>
                      <a:lnTo>
                        <a:pt x="9358" y="26459"/>
                      </a:lnTo>
                      <a:lnTo>
                        <a:pt x="14991" y="34141"/>
                      </a:lnTo>
                      <a:cubicBezTo>
                        <a:pt x="15164" y="34377"/>
                        <a:pt x="15396" y="34493"/>
                        <a:pt x="15627" y="34493"/>
                      </a:cubicBezTo>
                      <a:cubicBezTo>
                        <a:pt x="15883" y="34493"/>
                        <a:pt x="16139" y="34350"/>
                        <a:pt x="16314" y="34069"/>
                      </a:cubicBezTo>
                      <a:lnTo>
                        <a:pt x="20748" y="26885"/>
                      </a:lnTo>
                      <a:cubicBezTo>
                        <a:pt x="20915" y="26615"/>
                        <a:pt x="21167" y="26459"/>
                        <a:pt x="21434" y="26459"/>
                      </a:cubicBezTo>
                      <a:lnTo>
                        <a:pt x="26777" y="26459"/>
                      </a:lnTo>
                      <a:cubicBezTo>
                        <a:pt x="28817" y="26459"/>
                        <a:pt x="30471" y="24336"/>
                        <a:pt x="30471" y="21717"/>
                      </a:cubicBezTo>
                      <a:lnTo>
                        <a:pt x="30471" y="4743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51"/>
                <p:cNvSpPr/>
                <p:nvPr/>
              </p:nvSpPr>
              <p:spPr>
                <a:xfrm>
                  <a:off x="3514569" y="2453915"/>
                  <a:ext cx="313255" cy="276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7" h="14751" extrusionOk="0">
                      <a:moveTo>
                        <a:pt x="15854" y="2124"/>
                      </a:moveTo>
                      <a:lnTo>
                        <a:pt x="15854" y="2124"/>
                      </a:lnTo>
                      <a:cubicBezTo>
                        <a:pt x="15641" y="4389"/>
                        <a:pt x="15225" y="9079"/>
                        <a:pt x="13639" y="11838"/>
                      </a:cubicBezTo>
                      <a:lnTo>
                        <a:pt x="13639" y="11840"/>
                      </a:lnTo>
                      <a:cubicBezTo>
                        <a:pt x="13175" y="12645"/>
                        <a:pt x="11410" y="14039"/>
                        <a:pt x="9471" y="14039"/>
                      </a:cubicBezTo>
                      <a:cubicBezTo>
                        <a:pt x="9432" y="14039"/>
                        <a:pt x="9392" y="14038"/>
                        <a:pt x="9352" y="14037"/>
                      </a:cubicBezTo>
                      <a:cubicBezTo>
                        <a:pt x="8391" y="14008"/>
                        <a:pt x="7509" y="13626"/>
                        <a:pt x="6708" y="12915"/>
                      </a:cubicBezTo>
                      <a:cubicBezTo>
                        <a:pt x="10439" y="11073"/>
                        <a:pt x="12596" y="8095"/>
                        <a:pt x="12628" y="8052"/>
                      </a:cubicBezTo>
                      <a:cubicBezTo>
                        <a:pt x="12737" y="7891"/>
                        <a:pt x="12698" y="7672"/>
                        <a:pt x="12538" y="7559"/>
                      </a:cubicBezTo>
                      <a:cubicBezTo>
                        <a:pt x="12476" y="7515"/>
                        <a:pt x="12404" y="7494"/>
                        <a:pt x="12333" y="7494"/>
                      </a:cubicBezTo>
                      <a:cubicBezTo>
                        <a:pt x="12223" y="7494"/>
                        <a:pt x="12116" y="7544"/>
                        <a:pt x="12046" y="7639"/>
                      </a:cubicBezTo>
                      <a:cubicBezTo>
                        <a:pt x="12015" y="7682"/>
                        <a:pt x="9872" y="10642"/>
                        <a:pt x="6182" y="12385"/>
                      </a:cubicBezTo>
                      <a:cubicBezTo>
                        <a:pt x="5810" y="11965"/>
                        <a:pt x="5458" y="11474"/>
                        <a:pt x="5130" y="10894"/>
                      </a:cubicBezTo>
                      <a:cubicBezTo>
                        <a:pt x="4666" y="10077"/>
                        <a:pt x="4550" y="9376"/>
                        <a:pt x="4776" y="8751"/>
                      </a:cubicBezTo>
                      <a:cubicBezTo>
                        <a:pt x="5322" y="7241"/>
                        <a:pt x="7814" y="6300"/>
                        <a:pt x="10224" y="5391"/>
                      </a:cubicBezTo>
                      <a:cubicBezTo>
                        <a:pt x="11203" y="5022"/>
                        <a:pt x="12215" y="4639"/>
                        <a:pt x="13078" y="4222"/>
                      </a:cubicBezTo>
                      <a:cubicBezTo>
                        <a:pt x="14209" y="3675"/>
                        <a:pt x="15214" y="2776"/>
                        <a:pt x="15854" y="2124"/>
                      </a:cubicBezTo>
                      <a:close/>
                      <a:moveTo>
                        <a:pt x="16726" y="1"/>
                      </a:moveTo>
                      <a:lnTo>
                        <a:pt x="16020" y="882"/>
                      </a:lnTo>
                      <a:cubicBezTo>
                        <a:pt x="16004" y="899"/>
                        <a:pt x="14512" y="2737"/>
                        <a:pt x="12767" y="3580"/>
                      </a:cubicBezTo>
                      <a:cubicBezTo>
                        <a:pt x="11933" y="3983"/>
                        <a:pt x="10981" y="4343"/>
                        <a:pt x="9972" y="4723"/>
                      </a:cubicBezTo>
                      <a:cubicBezTo>
                        <a:pt x="7411" y="5690"/>
                        <a:pt x="4763" y="6689"/>
                        <a:pt x="4105" y="8508"/>
                      </a:cubicBezTo>
                      <a:cubicBezTo>
                        <a:pt x="3808" y="9328"/>
                        <a:pt x="3945" y="10249"/>
                        <a:pt x="4509" y="11245"/>
                      </a:cubicBezTo>
                      <a:cubicBezTo>
                        <a:pt x="4794" y="11753"/>
                        <a:pt x="5124" y="12235"/>
                        <a:pt x="5497" y="12683"/>
                      </a:cubicBezTo>
                      <a:cubicBezTo>
                        <a:pt x="4110" y="13249"/>
                        <a:pt x="2533" y="13628"/>
                        <a:pt x="785" y="13628"/>
                      </a:cubicBezTo>
                      <a:cubicBezTo>
                        <a:pt x="652" y="13628"/>
                        <a:pt x="518" y="13626"/>
                        <a:pt x="383" y="13621"/>
                      </a:cubicBezTo>
                      <a:cubicBezTo>
                        <a:pt x="380" y="13621"/>
                        <a:pt x="378" y="13621"/>
                        <a:pt x="375" y="13621"/>
                      </a:cubicBezTo>
                      <a:cubicBezTo>
                        <a:pt x="193" y="13621"/>
                        <a:pt x="38" y="13759"/>
                        <a:pt x="19" y="13942"/>
                      </a:cubicBezTo>
                      <a:cubicBezTo>
                        <a:pt x="0" y="14128"/>
                        <a:pt x="127" y="14296"/>
                        <a:pt x="311" y="14329"/>
                      </a:cubicBezTo>
                      <a:cubicBezTo>
                        <a:pt x="329" y="14332"/>
                        <a:pt x="344" y="14334"/>
                        <a:pt x="360" y="14335"/>
                      </a:cubicBezTo>
                      <a:cubicBezTo>
                        <a:pt x="501" y="14340"/>
                        <a:pt x="640" y="14342"/>
                        <a:pt x="778" y="14342"/>
                      </a:cubicBezTo>
                      <a:cubicBezTo>
                        <a:pt x="2734" y="14342"/>
                        <a:pt x="4489" y="13894"/>
                        <a:pt x="6012" y="13238"/>
                      </a:cubicBezTo>
                      <a:cubicBezTo>
                        <a:pt x="6950" y="14151"/>
                        <a:pt x="7899" y="14547"/>
                        <a:pt x="8709" y="14686"/>
                      </a:cubicBezTo>
                      <a:cubicBezTo>
                        <a:pt x="8915" y="14722"/>
                        <a:pt x="9123" y="14742"/>
                        <a:pt x="9332" y="14748"/>
                      </a:cubicBezTo>
                      <a:cubicBezTo>
                        <a:pt x="9377" y="14750"/>
                        <a:pt x="9422" y="14750"/>
                        <a:pt x="9467" y="14750"/>
                      </a:cubicBezTo>
                      <a:cubicBezTo>
                        <a:pt x="11605" y="14750"/>
                        <a:pt x="13569" y="13260"/>
                        <a:pt x="14238" y="12227"/>
                      </a:cubicBezTo>
                      <a:cubicBezTo>
                        <a:pt x="16095" y="9360"/>
                        <a:pt x="16632" y="1462"/>
                        <a:pt x="16653" y="1126"/>
                      </a:cubicBezTo>
                      <a:lnTo>
                        <a:pt x="1672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0442816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使用案例圖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256019F-4417-4017-85EA-F1493F1BA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126"/>
          <a:stretch/>
        </p:blipFill>
        <p:spPr>
          <a:xfrm>
            <a:off x="1331860" y="1041187"/>
            <a:ext cx="6480280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8959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使用案例說明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設定個人資料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8913750-E442-4A15-ADA5-B59FE32C6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041417"/>
              </p:ext>
            </p:extLst>
          </p:nvPr>
        </p:nvGraphicFramePr>
        <p:xfrm>
          <a:off x="5328327" y="1764610"/>
          <a:ext cx="3302331" cy="2809752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313393">
                  <a:extLst>
                    <a:ext uri="{9D8B030D-6E8A-4147-A177-3AD203B41FA5}">
                      <a16:colId xmlns:a16="http://schemas.microsoft.com/office/drawing/2014/main" val="2078496794"/>
                    </a:ext>
                  </a:extLst>
                </a:gridCol>
                <a:gridCol w="1988938">
                  <a:extLst>
                    <a:ext uri="{9D8B030D-6E8A-4147-A177-3AD203B41FA5}">
                      <a16:colId xmlns:a16="http://schemas.microsoft.com/office/drawing/2014/main" val="14668036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使用案例名稱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設定個人資料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218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行動者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288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建立或更新個人資料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676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完成動作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200" b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200" b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編輯個人資料 </a:t>
                      </a:r>
                      <a:endParaRPr lang="en-US" altLang="zh-TW" sz="1200" b="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sz="1200" b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200" b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可添加喜愛的餐廳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284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替代方法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可直接設定篩選條件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123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先決條件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584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後置條件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查看</a:t>
                      </a:r>
                      <a:r>
                        <a:rPr lang="en-US" altLang="zh-TW" sz="1200" b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&amp;</a:t>
                      </a:r>
                      <a:r>
                        <a:rPr lang="zh-TW" altLang="en-US" sz="1200" b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紀錄喜愛的餐廳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30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假設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406744"/>
                  </a:ext>
                </a:extLst>
              </a:tr>
            </a:tbl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A4038476-F5C2-4BAE-A624-9BCA7F2CE6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54"/>
          <a:stretch/>
        </p:blipFill>
        <p:spPr>
          <a:xfrm>
            <a:off x="290505" y="1334362"/>
            <a:ext cx="475090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07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使用案例說明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依據喜好條件篩選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A2666AB-28C7-4428-B9AB-60FC6C60E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12262"/>
              </p:ext>
            </p:extLst>
          </p:nvPr>
        </p:nvGraphicFramePr>
        <p:xfrm>
          <a:off x="5074753" y="1896267"/>
          <a:ext cx="3788540" cy="2535432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160161">
                  <a:extLst>
                    <a:ext uri="{9D8B030D-6E8A-4147-A177-3AD203B41FA5}">
                      <a16:colId xmlns:a16="http://schemas.microsoft.com/office/drawing/2014/main" val="2078496794"/>
                    </a:ext>
                  </a:extLst>
                </a:gridCol>
                <a:gridCol w="2628379">
                  <a:extLst>
                    <a:ext uri="{9D8B030D-6E8A-4147-A177-3AD203B41FA5}">
                      <a16:colId xmlns:a16="http://schemas.microsoft.com/office/drawing/2014/main" val="14668036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使用案例名稱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依據喜好條件篩選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218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行動者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288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設定篩選條件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676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完成動作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即可顯示符合您喜好的餐廳</a:t>
                      </a:r>
                    </a:p>
                  </a:txBody>
                  <a:tcPr marL="82550" marR="82550" marT="38100" marB="381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284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替代方法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可透過添加喜愛餐廳的標籤進行探索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123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先決條件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584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後置條件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對結果不滿意可重設條件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30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假設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406744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5840C1EA-F4F4-4A74-BB45-2CAA054DE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379"/>
          <a:stretch/>
        </p:blipFill>
        <p:spPr>
          <a:xfrm>
            <a:off x="180815" y="1289286"/>
            <a:ext cx="4805627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606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使用案例說明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資料維護與更新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5AE50E8-F2BB-400D-908F-67C320370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881759"/>
              </p:ext>
            </p:extLst>
          </p:nvPr>
        </p:nvGraphicFramePr>
        <p:xfrm>
          <a:off x="5190014" y="1896266"/>
          <a:ext cx="3485260" cy="2535432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386147">
                  <a:extLst>
                    <a:ext uri="{9D8B030D-6E8A-4147-A177-3AD203B41FA5}">
                      <a16:colId xmlns:a16="http://schemas.microsoft.com/office/drawing/2014/main" val="2078496794"/>
                    </a:ext>
                  </a:extLst>
                </a:gridCol>
                <a:gridCol w="2099113">
                  <a:extLst>
                    <a:ext uri="{9D8B030D-6E8A-4147-A177-3AD203B41FA5}">
                      <a16:colId xmlns:a16="http://schemas.microsoft.com/office/drawing/2014/main" val="14668036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使用案例名稱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資料維護與更新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218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行動者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店家、管理者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288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更新與維護資料庫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676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完成動作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將資料匯入資料庫</a:t>
                      </a:r>
                      <a:endParaRPr lang="en-US" altLang="zh-TW" sz="1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284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替代方法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123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先決條件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資料有更新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584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後置條件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使用戶取得更新的餐廳資訊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30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假設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406744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DF8A71C2-0FB6-44C1-8F27-2BF20E6E9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827"/>
          <a:stretch/>
        </p:blipFill>
        <p:spPr>
          <a:xfrm>
            <a:off x="308573" y="1390809"/>
            <a:ext cx="4881441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94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1"/>
          <p:cNvSpPr txBox="1">
            <a:spLocks noGrp="1"/>
          </p:cNvSpPr>
          <p:nvPr>
            <p:ph type="ctrTitle"/>
          </p:nvPr>
        </p:nvSpPr>
        <p:spPr>
          <a:xfrm>
            <a:off x="5347800" y="2174900"/>
            <a:ext cx="3083100" cy="11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系統環境圖</a:t>
            </a:r>
          </a:p>
        </p:txBody>
      </p:sp>
      <p:sp>
        <p:nvSpPr>
          <p:cNvPr id="484" name="Google Shape;484;p51"/>
          <p:cNvSpPr txBox="1">
            <a:spLocks noGrp="1"/>
          </p:cNvSpPr>
          <p:nvPr>
            <p:ph type="title" idx="2"/>
          </p:nvPr>
        </p:nvSpPr>
        <p:spPr>
          <a:xfrm>
            <a:off x="5347800" y="126237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85" name="Google Shape;485;p51"/>
          <p:cNvSpPr/>
          <p:nvPr/>
        </p:nvSpPr>
        <p:spPr>
          <a:xfrm>
            <a:off x="-449032" y="766006"/>
            <a:ext cx="5261828" cy="3282219"/>
          </a:xfrm>
          <a:custGeom>
            <a:avLst/>
            <a:gdLst/>
            <a:ahLst/>
            <a:cxnLst/>
            <a:rect l="l" t="t" r="r" b="b"/>
            <a:pathLst>
              <a:path w="280968" h="175262" extrusionOk="0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1"/>
          <p:cNvSpPr/>
          <p:nvPr/>
        </p:nvSpPr>
        <p:spPr>
          <a:xfrm>
            <a:off x="-366069" y="4450023"/>
            <a:ext cx="4884806" cy="239712"/>
          </a:xfrm>
          <a:custGeom>
            <a:avLst/>
            <a:gdLst/>
            <a:ahLst/>
            <a:cxnLst/>
            <a:rect l="l" t="t" r="r" b="b"/>
            <a:pathLst>
              <a:path w="260836" h="12800" extrusionOk="0">
                <a:moveTo>
                  <a:pt x="130418" y="1"/>
                </a:moveTo>
                <a:cubicBezTo>
                  <a:pt x="95830" y="1"/>
                  <a:pt x="62657" y="674"/>
                  <a:pt x="38199" y="1875"/>
                </a:cubicBezTo>
                <a:cubicBezTo>
                  <a:pt x="13742" y="3075"/>
                  <a:pt x="1" y="4703"/>
                  <a:pt x="1" y="6399"/>
                </a:cubicBezTo>
                <a:cubicBezTo>
                  <a:pt x="1" y="8096"/>
                  <a:pt x="13742" y="9724"/>
                  <a:pt x="38199" y="10924"/>
                </a:cubicBezTo>
                <a:cubicBezTo>
                  <a:pt x="62657" y="12124"/>
                  <a:pt x="95830" y="12799"/>
                  <a:pt x="130419" y="12799"/>
                </a:cubicBezTo>
                <a:cubicBezTo>
                  <a:pt x="165007" y="12799"/>
                  <a:pt x="198180" y="12124"/>
                  <a:pt x="222637" y="10924"/>
                </a:cubicBezTo>
                <a:cubicBezTo>
                  <a:pt x="247095" y="9724"/>
                  <a:pt x="260836" y="8096"/>
                  <a:pt x="260836" y="6399"/>
                </a:cubicBezTo>
                <a:cubicBezTo>
                  <a:pt x="260836" y="4703"/>
                  <a:pt x="247095" y="3075"/>
                  <a:pt x="222637" y="1875"/>
                </a:cubicBezTo>
                <a:cubicBezTo>
                  <a:pt x="198180" y="674"/>
                  <a:pt x="165007" y="1"/>
                  <a:pt x="130418" y="1"/>
                </a:cubicBezTo>
                <a:close/>
              </a:path>
            </a:pathLst>
          </a:custGeom>
          <a:solidFill>
            <a:srgbClr val="CBEC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51"/>
          <p:cNvGrpSpPr/>
          <p:nvPr/>
        </p:nvGrpSpPr>
        <p:grpSpPr>
          <a:xfrm>
            <a:off x="284487" y="828012"/>
            <a:ext cx="3674991" cy="3793236"/>
            <a:chOff x="284487" y="828012"/>
            <a:chExt cx="3674991" cy="3793236"/>
          </a:xfrm>
        </p:grpSpPr>
        <p:sp>
          <p:nvSpPr>
            <p:cNvPr id="488" name="Google Shape;488;p51"/>
            <p:cNvSpPr/>
            <p:nvPr/>
          </p:nvSpPr>
          <p:spPr>
            <a:xfrm>
              <a:off x="1720043" y="2281566"/>
              <a:ext cx="842569" cy="1414413"/>
            </a:xfrm>
            <a:custGeom>
              <a:avLst/>
              <a:gdLst/>
              <a:ahLst/>
              <a:cxnLst/>
              <a:rect l="l" t="t" r="r" b="b"/>
              <a:pathLst>
                <a:path w="44991" h="75526" extrusionOk="0">
                  <a:moveTo>
                    <a:pt x="22682" y="0"/>
                  </a:moveTo>
                  <a:lnTo>
                    <a:pt x="8861" y="7179"/>
                  </a:lnTo>
                  <a:lnTo>
                    <a:pt x="8380" y="15390"/>
                  </a:lnTo>
                  <a:cubicBezTo>
                    <a:pt x="8152" y="19298"/>
                    <a:pt x="10426" y="22924"/>
                    <a:pt x="14044" y="24420"/>
                  </a:cubicBezTo>
                  <a:lnTo>
                    <a:pt x="24757" y="28850"/>
                  </a:lnTo>
                  <a:cubicBezTo>
                    <a:pt x="25245" y="29052"/>
                    <a:pt x="25403" y="29665"/>
                    <a:pt x="25076" y="30078"/>
                  </a:cubicBezTo>
                  <a:lnTo>
                    <a:pt x="5607" y="54622"/>
                  </a:lnTo>
                  <a:cubicBezTo>
                    <a:pt x="5491" y="54770"/>
                    <a:pt x="5535" y="54987"/>
                    <a:pt x="5701" y="55079"/>
                  </a:cubicBezTo>
                  <a:lnTo>
                    <a:pt x="7154" y="55869"/>
                  </a:lnTo>
                  <a:lnTo>
                    <a:pt x="5404" y="58748"/>
                  </a:lnTo>
                  <a:lnTo>
                    <a:pt x="5409" y="58752"/>
                  </a:lnTo>
                  <a:cubicBezTo>
                    <a:pt x="5175" y="58665"/>
                    <a:pt x="4934" y="58623"/>
                    <a:pt x="4696" y="58623"/>
                  </a:cubicBezTo>
                  <a:cubicBezTo>
                    <a:pt x="4018" y="58623"/>
                    <a:pt x="3365" y="58962"/>
                    <a:pt x="2979" y="59558"/>
                  </a:cubicBezTo>
                  <a:lnTo>
                    <a:pt x="0" y="64165"/>
                  </a:lnTo>
                  <a:lnTo>
                    <a:pt x="17575" y="75526"/>
                  </a:lnTo>
                  <a:cubicBezTo>
                    <a:pt x="18455" y="74167"/>
                    <a:pt x="18065" y="72354"/>
                    <a:pt x="16705" y="71476"/>
                  </a:cubicBezTo>
                  <a:lnTo>
                    <a:pt x="15173" y="70486"/>
                  </a:lnTo>
                  <a:cubicBezTo>
                    <a:pt x="14149" y="69822"/>
                    <a:pt x="13501" y="68708"/>
                    <a:pt x="13435" y="67489"/>
                  </a:cubicBezTo>
                  <a:lnTo>
                    <a:pt x="13294" y="64926"/>
                  </a:lnTo>
                  <a:cubicBezTo>
                    <a:pt x="13252" y="64185"/>
                    <a:pt x="12859" y="63507"/>
                    <a:pt x="12236" y="63104"/>
                  </a:cubicBezTo>
                  <a:lnTo>
                    <a:pt x="12040" y="62977"/>
                  </a:lnTo>
                  <a:lnTo>
                    <a:pt x="13602" y="59372"/>
                  </a:lnTo>
                  <a:lnTo>
                    <a:pt x="14396" y="59804"/>
                  </a:lnTo>
                  <a:cubicBezTo>
                    <a:pt x="14614" y="59922"/>
                    <a:pt x="14852" y="59980"/>
                    <a:pt x="15088" y="59980"/>
                  </a:cubicBezTo>
                  <a:cubicBezTo>
                    <a:pt x="15473" y="59980"/>
                    <a:pt x="15854" y="59826"/>
                    <a:pt x="16135" y="59532"/>
                  </a:cubicBezTo>
                  <a:lnTo>
                    <a:pt x="40884" y="33644"/>
                  </a:lnTo>
                  <a:cubicBezTo>
                    <a:pt x="44904" y="29931"/>
                    <a:pt x="44990" y="23607"/>
                    <a:pt x="41074" y="19786"/>
                  </a:cubicBezTo>
                  <a:lnTo>
                    <a:pt x="226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1"/>
            <p:cNvSpPr/>
            <p:nvPr/>
          </p:nvSpPr>
          <p:spPr>
            <a:xfrm>
              <a:off x="1703057" y="3483197"/>
              <a:ext cx="349418" cy="247840"/>
            </a:xfrm>
            <a:custGeom>
              <a:avLst/>
              <a:gdLst/>
              <a:ahLst/>
              <a:cxnLst/>
              <a:rect l="l" t="t" r="r" b="b"/>
              <a:pathLst>
                <a:path w="18658" h="13234" extrusionOk="0">
                  <a:moveTo>
                    <a:pt x="907" y="1"/>
                  </a:moveTo>
                  <a:lnTo>
                    <a:pt x="284" y="963"/>
                  </a:lnTo>
                  <a:cubicBezTo>
                    <a:pt x="0" y="1402"/>
                    <a:pt x="126" y="1988"/>
                    <a:pt x="566" y="2273"/>
                  </a:cubicBezTo>
                  <a:lnTo>
                    <a:pt x="17522" y="13234"/>
                  </a:lnTo>
                  <a:lnTo>
                    <a:pt x="18658" y="11475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655497" y="2970644"/>
              <a:ext cx="871746" cy="249825"/>
            </a:xfrm>
            <a:custGeom>
              <a:avLst/>
              <a:gdLst/>
              <a:ahLst/>
              <a:cxnLst/>
              <a:rect l="l" t="t" r="r" b="b"/>
              <a:pathLst>
                <a:path w="46549" h="13340" extrusionOk="0">
                  <a:moveTo>
                    <a:pt x="902" y="1"/>
                  </a:moveTo>
                  <a:cubicBezTo>
                    <a:pt x="402" y="7"/>
                    <a:pt x="1" y="414"/>
                    <a:pt x="1" y="915"/>
                  </a:cubicBezTo>
                  <a:cubicBezTo>
                    <a:pt x="1" y="1414"/>
                    <a:pt x="402" y="1821"/>
                    <a:pt x="902" y="1829"/>
                  </a:cubicBezTo>
                  <a:lnTo>
                    <a:pt x="29998" y="1829"/>
                  </a:lnTo>
                  <a:cubicBezTo>
                    <a:pt x="32369" y="1829"/>
                    <a:pt x="34597" y="2751"/>
                    <a:pt x="36274" y="4428"/>
                  </a:cubicBezTo>
                  <a:lnTo>
                    <a:pt x="44916" y="13071"/>
                  </a:lnTo>
                  <a:cubicBezTo>
                    <a:pt x="45087" y="13243"/>
                    <a:pt x="45321" y="13339"/>
                    <a:pt x="45562" y="13339"/>
                  </a:cubicBezTo>
                  <a:cubicBezTo>
                    <a:pt x="45932" y="13339"/>
                    <a:pt x="46266" y="13116"/>
                    <a:pt x="46407" y="12775"/>
                  </a:cubicBezTo>
                  <a:cubicBezTo>
                    <a:pt x="46548" y="12432"/>
                    <a:pt x="46471" y="12040"/>
                    <a:pt x="46209" y="11778"/>
                  </a:cubicBezTo>
                  <a:lnTo>
                    <a:pt x="37566" y="3135"/>
                  </a:lnTo>
                  <a:cubicBezTo>
                    <a:pt x="35544" y="1113"/>
                    <a:pt x="32856" y="1"/>
                    <a:pt x="299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2471952" y="3196479"/>
              <a:ext cx="1424769" cy="1424769"/>
            </a:xfrm>
            <a:custGeom>
              <a:avLst/>
              <a:gdLst/>
              <a:ahLst/>
              <a:cxnLst/>
              <a:rect l="l" t="t" r="r" b="b"/>
              <a:pathLst>
                <a:path w="76079" h="76079" extrusionOk="0">
                  <a:moveTo>
                    <a:pt x="38039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39" y="69984"/>
                  </a:cubicBezTo>
                  <a:cubicBezTo>
                    <a:pt x="20425" y="69984"/>
                    <a:pt x="6095" y="55654"/>
                    <a:pt x="6095" y="38040"/>
                  </a:cubicBezTo>
                  <a:cubicBezTo>
                    <a:pt x="6095" y="20426"/>
                    <a:pt x="20425" y="6094"/>
                    <a:pt x="38039" y="6094"/>
                  </a:cubicBezTo>
                  <a:close/>
                  <a:moveTo>
                    <a:pt x="38039" y="1"/>
                  </a:moveTo>
                  <a:cubicBezTo>
                    <a:pt x="17065" y="1"/>
                    <a:pt x="0" y="17065"/>
                    <a:pt x="0" y="38040"/>
                  </a:cubicBezTo>
                  <a:cubicBezTo>
                    <a:pt x="0" y="59014"/>
                    <a:pt x="17065" y="76079"/>
                    <a:pt x="38039" y="76079"/>
                  </a:cubicBezTo>
                  <a:cubicBezTo>
                    <a:pt x="59014" y="76079"/>
                    <a:pt x="76078" y="59014"/>
                    <a:pt x="76078" y="38040"/>
                  </a:cubicBezTo>
                  <a:cubicBezTo>
                    <a:pt x="76078" y="17065"/>
                    <a:pt x="59014" y="1"/>
                    <a:pt x="38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1"/>
            <p:cNvSpPr/>
            <p:nvPr/>
          </p:nvSpPr>
          <p:spPr>
            <a:xfrm>
              <a:off x="3093780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0" y="1"/>
                    <a:pt x="1" y="2260"/>
                    <a:pt x="1" y="5067"/>
                  </a:cubicBezTo>
                  <a:cubicBezTo>
                    <a:pt x="1" y="7872"/>
                    <a:pt x="2260" y="10131"/>
                    <a:pt x="5065" y="10131"/>
                  </a:cubicBezTo>
                  <a:cubicBezTo>
                    <a:pt x="7872" y="10131"/>
                    <a:pt x="10130" y="7872"/>
                    <a:pt x="10130" y="5067"/>
                  </a:cubicBezTo>
                  <a:cubicBezTo>
                    <a:pt x="10130" y="2260"/>
                    <a:pt x="787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1"/>
            <p:cNvSpPr/>
            <p:nvPr/>
          </p:nvSpPr>
          <p:spPr>
            <a:xfrm>
              <a:off x="2413523" y="3126626"/>
              <a:ext cx="826501" cy="826501"/>
            </a:xfrm>
            <a:custGeom>
              <a:avLst/>
              <a:gdLst/>
              <a:ahLst/>
              <a:cxnLst/>
              <a:rect l="l" t="t" r="r" b="b"/>
              <a:pathLst>
                <a:path w="44133" h="44133" extrusionOk="0">
                  <a:moveTo>
                    <a:pt x="37414" y="0"/>
                  </a:moveTo>
                  <a:cubicBezTo>
                    <a:pt x="16784" y="0"/>
                    <a:pt x="0" y="16784"/>
                    <a:pt x="0" y="37415"/>
                  </a:cubicBezTo>
                  <a:lnTo>
                    <a:pt x="0" y="42609"/>
                  </a:lnTo>
                  <a:cubicBezTo>
                    <a:pt x="0" y="43451"/>
                    <a:pt x="682" y="44133"/>
                    <a:pt x="1523" y="44133"/>
                  </a:cubicBezTo>
                  <a:cubicBezTo>
                    <a:pt x="2365" y="44133"/>
                    <a:pt x="3047" y="43451"/>
                    <a:pt x="3047" y="42609"/>
                  </a:cubicBezTo>
                  <a:lnTo>
                    <a:pt x="3047" y="37415"/>
                  </a:lnTo>
                  <a:cubicBezTo>
                    <a:pt x="3047" y="18464"/>
                    <a:pt x="18463" y="3047"/>
                    <a:pt x="37414" y="3047"/>
                  </a:cubicBezTo>
                  <a:lnTo>
                    <a:pt x="42608" y="3047"/>
                  </a:lnTo>
                  <a:cubicBezTo>
                    <a:pt x="43450" y="3047"/>
                    <a:pt x="44132" y="2365"/>
                    <a:pt x="44132" y="1523"/>
                  </a:cubicBezTo>
                  <a:cubicBezTo>
                    <a:pt x="44132" y="683"/>
                    <a:pt x="43450" y="0"/>
                    <a:pt x="426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368030" y="3196479"/>
              <a:ext cx="1424788" cy="1424769"/>
            </a:xfrm>
            <a:custGeom>
              <a:avLst/>
              <a:gdLst/>
              <a:ahLst/>
              <a:cxnLst/>
              <a:rect l="l" t="t" r="r" b="b"/>
              <a:pathLst>
                <a:path w="76080" h="76079" extrusionOk="0">
                  <a:moveTo>
                    <a:pt x="38041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41" y="69984"/>
                  </a:cubicBezTo>
                  <a:cubicBezTo>
                    <a:pt x="20425" y="69984"/>
                    <a:pt x="6096" y="55654"/>
                    <a:pt x="6096" y="38040"/>
                  </a:cubicBezTo>
                  <a:cubicBezTo>
                    <a:pt x="6096" y="20426"/>
                    <a:pt x="20425" y="6094"/>
                    <a:pt x="38041" y="6094"/>
                  </a:cubicBezTo>
                  <a:close/>
                  <a:moveTo>
                    <a:pt x="38041" y="1"/>
                  </a:moveTo>
                  <a:cubicBezTo>
                    <a:pt x="17066" y="1"/>
                    <a:pt x="1" y="17065"/>
                    <a:pt x="1" y="38040"/>
                  </a:cubicBezTo>
                  <a:cubicBezTo>
                    <a:pt x="1" y="59014"/>
                    <a:pt x="17066" y="76079"/>
                    <a:pt x="38041" y="76079"/>
                  </a:cubicBezTo>
                  <a:cubicBezTo>
                    <a:pt x="59016" y="76079"/>
                    <a:pt x="76080" y="59014"/>
                    <a:pt x="76080" y="38040"/>
                  </a:cubicBezTo>
                  <a:cubicBezTo>
                    <a:pt x="76080" y="17065"/>
                    <a:pt x="59016" y="1"/>
                    <a:pt x="380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284487" y="3115202"/>
              <a:ext cx="1430669" cy="826501"/>
            </a:xfrm>
            <a:custGeom>
              <a:avLst/>
              <a:gdLst/>
              <a:ahLst/>
              <a:cxnLst/>
              <a:rect l="l" t="t" r="r" b="b"/>
              <a:pathLst>
                <a:path w="76394" h="44133" extrusionOk="0">
                  <a:moveTo>
                    <a:pt x="38582" y="0"/>
                  </a:moveTo>
                  <a:cubicBezTo>
                    <a:pt x="17306" y="0"/>
                    <a:pt x="0" y="16784"/>
                    <a:pt x="0" y="37414"/>
                  </a:cubicBezTo>
                  <a:lnTo>
                    <a:pt x="0" y="42610"/>
                  </a:lnTo>
                  <a:cubicBezTo>
                    <a:pt x="0" y="43450"/>
                    <a:pt x="682" y="44133"/>
                    <a:pt x="1524" y="44133"/>
                  </a:cubicBezTo>
                  <a:cubicBezTo>
                    <a:pt x="2366" y="44133"/>
                    <a:pt x="3048" y="43450"/>
                    <a:pt x="3048" y="42610"/>
                  </a:cubicBezTo>
                  <a:lnTo>
                    <a:pt x="3048" y="37414"/>
                  </a:lnTo>
                  <a:cubicBezTo>
                    <a:pt x="3048" y="18465"/>
                    <a:pt x="18989" y="3047"/>
                    <a:pt x="38582" y="3047"/>
                  </a:cubicBezTo>
                  <a:lnTo>
                    <a:pt x="43944" y="3047"/>
                  </a:lnTo>
                  <a:cubicBezTo>
                    <a:pt x="55777" y="3047"/>
                    <a:pt x="66797" y="8719"/>
                    <a:pt x="73423" y="18220"/>
                  </a:cubicBezTo>
                  <a:cubicBezTo>
                    <a:pt x="73720" y="18637"/>
                    <a:pt x="74188" y="18859"/>
                    <a:pt x="74664" y="18859"/>
                  </a:cubicBezTo>
                  <a:cubicBezTo>
                    <a:pt x="74965" y="18859"/>
                    <a:pt x="75270" y="18770"/>
                    <a:pt x="75535" y="18584"/>
                  </a:cubicBezTo>
                  <a:cubicBezTo>
                    <a:pt x="76220" y="18106"/>
                    <a:pt x="76393" y="17167"/>
                    <a:pt x="75923" y="16476"/>
                  </a:cubicBezTo>
                  <a:cubicBezTo>
                    <a:pt x="68727" y="6160"/>
                    <a:pt x="56771" y="0"/>
                    <a:pt x="439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989896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8" y="1"/>
                    <a:pt x="1" y="2269"/>
                    <a:pt x="1" y="5067"/>
                  </a:cubicBezTo>
                  <a:cubicBezTo>
                    <a:pt x="1" y="7863"/>
                    <a:pt x="2268" y="10131"/>
                    <a:pt x="5065" y="10131"/>
                  </a:cubicBezTo>
                  <a:cubicBezTo>
                    <a:pt x="7862" y="10131"/>
                    <a:pt x="10130" y="7863"/>
                    <a:pt x="10130" y="5067"/>
                  </a:cubicBezTo>
                  <a:cubicBezTo>
                    <a:pt x="10130" y="2269"/>
                    <a:pt x="786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1"/>
            <p:cNvSpPr/>
            <p:nvPr/>
          </p:nvSpPr>
          <p:spPr>
            <a:xfrm>
              <a:off x="1053400" y="2463410"/>
              <a:ext cx="2177184" cy="1558727"/>
            </a:xfrm>
            <a:custGeom>
              <a:avLst/>
              <a:gdLst/>
              <a:ahLst/>
              <a:cxnLst/>
              <a:rect l="l" t="t" r="r" b="b"/>
              <a:pathLst>
                <a:path w="116256" h="83232" extrusionOk="0">
                  <a:moveTo>
                    <a:pt x="91950" y="26828"/>
                  </a:moveTo>
                  <a:lnTo>
                    <a:pt x="45697" y="74629"/>
                  </a:lnTo>
                  <a:cubicBezTo>
                    <a:pt x="45653" y="74560"/>
                    <a:pt x="45621" y="74482"/>
                    <a:pt x="45604" y="74402"/>
                  </a:cubicBezTo>
                  <a:lnTo>
                    <a:pt x="34477" y="27590"/>
                  </a:lnTo>
                  <a:cubicBezTo>
                    <a:pt x="35563" y="27093"/>
                    <a:pt x="36725" y="26828"/>
                    <a:pt x="37916" y="26828"/>
                  </a:cubicBezTo>
                  <a:close/>
                  <a:moveTo>
                    <a:pt x="30803" y="30576"/>
                  </a:moveTo>
                  <a:lnTo>
                    <a:pt x="41455" y="75389"/>
                  </a:lnTo>
                  <a:cubicBezTo>
                    <a:pt x="41855" y="77071"/>
                    <a:pt x="43068" y="78382"/>
                    <a:pt x="44621" y="78807"/>
                  </a:cubicBezTo>
                  <a:cubicBezTo>
                    <a:pt x="44673" y="78821"/>
                    <a:pt x="44723" y="78834"/>
                    <a:pt x="44775" y="78847"/>
                  </a:cubicBezTo>
                  <a:lnTo>
                    <a:pt x="5169" y="74996"/>
                  </a:lnTo>
                  <a:lnTo>
                    <a:pt x="29935" y="31877"/>
                  </a:lnTo>
                  <a:cubicBezTo>
                    <a:pt x="30196" y="31425"/>
                    <a:pt x="30485" y="30990"/>
                    <a:pt x="30803" y="30576"/>
                  </a:cubicBezTo>
                  <a:close/>
                  <a:moveTo>
                    <a:pt x="89153" y="1"/>
                  </a:moveTo>
                  <a:cubicBezTo>
                    <a:pt x="88930" y="1"/>
                    <a:pt x="88703" y="36"/>
                    <a:pt x="88480" y="110"/>
                  </a:cubicBezTo>
                  <a:cubicBezTo>
                    <a:pt x="87361" y="483"/>
                    <a:pt x="86757" y="1690"/>
                    <a:pt x="87130" y="2808"/>
                  </a:cubicBezTo>
                  <a:lnTo>
                    <a:pt x="93708" y="22563"/>
                  </a:lnTo>
                  <a:lnTo>
                    <a:pt x="37916" y="22563"/>
                  </a:lnTo>
                  <a:cubicBezTo>
                    <a:pt x="36399" y="22563"/>
                    <a:pt x="34895" y="22840"/>
                    <a:pt x="33477" y="23381"/>
                  </a:cubicBezTo>
                  <a:lnTo>
                    <a:pt x="31375" y="14532"/>
                  </a:lnTo>
                  <a:cubicBezTo>
                    <a:pt x="31141" y="13552"/>
                    <a:pt x="30265" y="12892"/>
                    <a:pt x="29300" y="12892"/>
                  </a:cubicBezTo>
                  <a:cubicBezTo>
                    <a:pt x="29137" y="12892"/>
                    <a:pt x="28971" y="12911"/>
                    <a:pt x="28806" y="12950"/>
                  </a:cubicBezTo>
                  <a:cubicBezTo>
                    <a:pt x="27659" y="13224"/>
                    <a:pt x="26952" y="14374"/>
                    <a:pt x="27224" y="15519"/>
                  </a:cubicBezTo>
                  <a:lnTo>
                    <a:pt x="29633" y="25655"/>
                  </a:lnTo>
                  <a:cubicBezTo>
                    <a:pt x="28316" y="26762"/>
                    <a:pt x="27162" y="28141"/>
                    <a:pt x="26237" y="29753"/>
                  </a:cubicBezTo>
                  <a:lnTo>
                    <a:pt x="550" y="74475"/>
                  </a:lnTo>
                  <a:cubicBezTo>
                    <a:pt x="25" y="75389"/>
                    <a:pt x="1" y="76537"/>
                    <a:pt x="486" y="77476"/>
                  </a:cubicBezTo>
                  <a:cubicBezTo>
                    <a:pt x="945" y="78367"/>
                    <a:pt x="1798" y="78955"/>
                    <a:pt x="2767" y="79049"/>
                  </a:cubicBezTo>
                  <a:lnTo>
                    <a:pt x="45668" y="83221"/>
                  </a:lnTo>
                  <a:cubicBezTo>
                    <a:pt x="45738" y="83227"/>
                    <a:pt x="45807" y="83231"/>
                    <a:pt x="45877" y="83231"/>
                  </a:cubicBezTo>
                  <a:cubicBezTo>
                    <a:pt x="47016" y="83230"/>
                    <a:pt x="47952" y="82336"/>
                    <a:pt x="48006" y="81199"/>
                  </a:cubicBezTo>
                  <a:cubicBezTo>
                    <a:pt x="48060" y="80063"/>
                    <a:pt x="47214" y="79083"/>
                    <a:pt x="46082" y="78974"/>
                  </a:cubicBezTo>
                  <a:lnTo>
                    <a:pt x="45863" y="78954"/>
                  </a:lnTo>
                  <a:cubicBezTo>
                    <a:pt x="46919" y="78914"/>
                    <a:pt x="47935" y="78459"/>
                    <a:pt x="48724" y="77643"/>
                  </a:cubicBezTo>
                  <a:lnTo>
                    <a:pt x="95834" y="28948"/>
                  </a:lnTo>
                  <a:lnTo>
                    <a:pt x="111993" y="77473"/>
                  </a:lnTo>
                  <a:cubicBezTo>
                    <a:pt x="112284" y="78345"/>
                    <a:pt x="113098" y="78932"/>
                    <a:pt x="114016" y="78932"/>
                  </a:cubicBezTo>
                  <a:cubicBezTo>
                    <a:pt x="114701" y="78932"/>
                    <a:pt x="115345" y="78603"/>
                    <a:pt x="115745" y="78047"/>
                  </a:cubicBezTo>
                  <a:cubicBezTo>
                    <a:pt x="116146" y="77492"/>
                    <a:pt x="116256" y="76776"/>
                    <a:pt x="116040" y="76126"/>
                  </a:cubicBezTo>
                  <a:lnTo>
                    <a:pt x="91178" y="1460"/>
                  </a:lnTo>
                  <a:cubicBezTo>
                    <a:pt x="90880" y="566"/>
                    <a:pt x="90047" y="1"/>
                    <a:pt x="891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2680146" y="2456537"/>
              <a:ext cx="495324" cy="300651"/>
            </a:xfrm>
            <a:custGeom>
              <a:avLst/>
              <a:gdLst/>
              <a:ahLst/>
              <a:cxnLst/>
              <a:rect l="l" t="t" r="r" b="b"/>
              <a:pathLst>
                <a:path w="26449" h="16054" extrusionOk="0">
                  <a:moveTo>
                    <a:pt x="1830" y="1"/>
                  </a:moveTo>
                  <a:cubicBezTo>
                    <a:pt x="820" y="1"/>
                    <a:pt x="1" y="819"/>
                    <a:pt x="1" y="1828"/>
                  </a:cubicBezTo>
                  <a:cubicBezTo>
                    <a:pt x="1" y="2839"/>
                    <a:pt x="820" y="3657"/>
                    <a:pt x="1830" y="3657"/>
                  </a:cubicBezTo>
                  <a:lnTo>
                    <a:pt x="19002" y="3657"/>
                  </a:lnTo>
                  <a:cubicBezTo>
                    <a:pt x="21092" y="3657"/>
                    <a:pt x="22792" y="5357"/>
                    <a:pt x="22792" y="7447"/>
                  </a:cubicBezTo>
                  <a:lnTo>
                    <a:pt x="22792" y="9528"/>
                  </a:lnTo>
                  <a:cubicBezTo>
                    <a:pt x="22792" y="11110"/>
                    <a:pt x="21505" y="12396"/>
                    <a:pt x="19923" y="12396"/>
                  </a:cubicBezTo>
                  <a:lnTo>
                    <a:pt x="17763" y="12396"/>
                  </a:lnTo>
                  <a:cubicBezTo>
                    <a:pt x="16753" y="12396"/>
                    <a:pt x="15934" y="13215"/>
                    <a:pt x="15934" y="14224"/>
                  </a:cubicBezTo>
                  <a:cubicBezTo>
                    <a:pt x="15934" y="15234"/>
                    <a:pt x="16753" y="16053"/>
                    <a:pt x="17763" y="16053"/>
                  </a:cubicBezTo>
                  <a:lnTo>
                    <a:pt x="19923" y="16053"/>
                  </a:lnTo>
                  <a:cubicBezTo>
                    <a:pt x="23521" y="16053"/>
                    <a:pt x="26449" y="13126"/>
                    <a:pt x="26449" y="9528"/>
                  </a:cubicBezTo>
                  <a:lnTo>
                    <a:pt x="26449" y="7447"/>
                  </a:lnTo>
                  <a:cubicBezTo>
                    <a:pt x="26449" y="3341"/>
                    <a:pt x="23108" y="1"/>
                    <a:pt x="190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1722815" y="3783830"/>
              <a:ext cx="362152" cy="362152"/>
            </a:xfrm>
            <a:custGeom>
              <a:avLst/>
              <a:gdLst/>
              <a:ahLst/>
              <a:cxnLst/>
              <a:rect l="l" t="t" r="r" b="b"/>
              <a:pathLst>
                <a:path w="19338" h="19338" extrusionOk="0">
                  <a:moveTo>
                    <a:pt x="9669" y="0"/>
                  </a:moveTo>
                  <a:cubicBezTo>
                    <a:pt x="7104" y="0"/>
                    <a:pt x="4645" y="1019"/>
                    <a:pt x="2831" y="2831"/>
                  </a:cubicBezTo>
                  <a:cubicBezTo>
                    <a:pt x="1019" y="4644"/>
                    <a:pt x="0" y="7104"/>
                    <a:pt x="0" y="9669"/>
                  </a:cubicBezTo>
                  <a:cubicBezTo>
                    <a:pt x="0" y="12233"/>
                    <a:pt x="1019" y="14693"/>
                    <a:pt x="2831" y="16506"/>
                  </a:cubicBezTo>
                  <a:cubicBezTo>
                    <a:pt x="4645" y="18320"/>
                    <a:pt x="7104" y="19337"/>
                    <a:pt x="9669" y="19337"/>
                  </a:cubicBezTo>
                  <a:cubicBezTo>
                    <a:pt x="12233" y="19337"/>
                    <a:pt x="14693" y="18320"/>
                    <a:pt x="16506" y="16506"/>
                  </a:cubicBezTo>
                  <a:cubicBezTo>
                    <a:pt x="18320" y="14693"/>
                    <a:pt x="19337" y="12233"/>
                    <a:pt x="19337" y="9669"/>
                  </a:cubicBezTo>
                  <a:cubicBezTo>
                    <a:pt x="19337" y="7104"/>
                    <a:pt x="18320" y="4644"/>
                    <a:pt x="16506" y="2831"/>
                  </a:cubicBezTo>
                  <a:cubicBezTo>
                    <a:pt x="14693" y="1019"/>
                    <a:pt x="12233" y="0"/>
                    <a:pt x="96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1374427" y="2583996"/>
              <a:ext cx="513620" cy="228269"/>
            </a:xfrm>
            <a:custGeom>
              <a:avLst/>
              <a:gdLst/>
              <a:ahLst/>
              <a:cxnLst/>
              <a:rect l="l" t="t" r="r" b="b"/>
              <a:pathLst>
                <a:path w="27426" h="12189" extrusionOk="0">
                  <a:moveTo>
                    <a:pt x="6095" y="0"/>
                  </a:moveTo>
                  <a:cubicBezTo>
                    <a:pt x="2744" y="0"/>
                    <a:pt x="1" y="2743"/>
                    <a:pt x="1" y="6095"/>
                  </a:cubicBezTo>
                  <a:cubicBezTo>
                    <a:pt x="1" y="9447"/>
                    <a:pt x="2744" y="12189"/>
                    <a:pt x="6095" y="12189"/>
                  </a:cubicBezTo>
                  <a:lnTo>
                    <a:pt x="21331" y="12189"/>
                  </a:lnTo>
                  <a:cubicBezTo>
                    <a:pt x="24682" y="12189"/>
                    <a:pt x="27424" y="9447"/>
                    <a:pt x="27426" y="6095"/>
                  </a:cubicBezTo>
                  <a:cubicBezTo>
                    <a:pt x="27426" y="2743"/>
                    <a:pt x="24682" y="0"/>
                    <a:pt x="21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1788174" y="828012"/>
              <a:ext cx="1331862" cy="1278302"/>
            </a:xfrm>
            <a:custGeom>
              <a:avLst/>
              <a:gdLst/>
              <a:ahLst/>
              <a:cxnLst/>
              <a:rect l="l" t="t" r="r" b="b"/>
              <a:pathLst>
                <a:path w="71118" h="68258" extrusionOk="0">
                  <a:moveTo>
                    <a:pt x="27369" y="42439"/>
                  </a:moveTo>
                  <a:cubicBezTo>
                    <a:pt x="27378" y="42567"/>
                    <a:pt x="27389" y="42695"/>
                    <a:pt x="27402" y="42823"/>
                  </a:cubicBezTo>
                  <a:cubicBezTo>
                    <a:pt x="27327" y="42735"/>
                    <a:pt x="27251" y="42652"/>
                    <a:pt x="27175" y="42567"/>
                  </a:cubicBezTo>
                  <a:cubicBezTo>
                    <a:pt x="27241" y="42525"/>
                    <a:pt x="27304" y="42482"/>
                    <a:pt x="27369" y="42439"/>
                  </a:cubicBezTo>
                  <a:close/>
                  <a:moveTo>
                    <a:pt x="54505" y="1"/>
                  </a:moveTo>
                  <a:cubicBezTo>
                    <a:pt x="50081" y="1"/>
                    <a:pt x="46059" y="1808"/>
                    <a:pt x="43151" y="4735"/>
                  </a:cubicBezTo>
                  <a:cubicBezTo>
                    <a:pt x="43151" y="4735"/>
                    <a:pt x="43151" y="4735"/>
                    <a:pt x="43151" y="4735"/>
                  </a:cubicBezTo>
                  <a:cubicBezTo>
                    <a:pt x="43099" y="4735"/>
                    <a:pt x="33482" y="14373"/>
                    <a:pt x="26232" y="14373"/>
                  </a:cubicBezTo>
                  <a:cubicBezTo>
                    <a:pt x="26159" y="14373"/>
                    <a:pt x="26087" y="14372"/>
                    <a:pt x="26015" y="14370"/>
                  </a:cubicBezTo>
                  <a:cubicBezTo>
                    <a:pt x="23593" y="14306"/>
                    <a:pt x="19085" y="13023"/>
                    <a:pt x="19061" y="13017"/>
                  </a:cubicBezTo>
                  <a:cubicBezTo>
                    <a:pt x="18070" y="12773"/>
                    <a:pt x="17107" y="12657"/>
                    <a:pt x="16175" y="12657"/>
                  </a:cubicBezTo>
                  <a:cubicBezTo>
                    <a:pt x="8394" y="12657"/>
                    <a:pt x="2834" y="20697"/>
                    <a:pt x="2621" y="28592"/>
                  </a:cubicBezTo>
                  <a:cubicBezTo>
                    <a:pt x="2621" y="28604"/>
                    <a:pt x="2621" y="28615"/>
                    <a:pt x="2621" y="28627"/>
                  </a:cubicBezTo>
                  <a:cubicBezTo>
                    <a:pt x="2581" y="30349"/>
                    <a:pt x="3142" y="32030"/>
                    <a:pt x="4207" y="33385"/>
                  </a:cubicBezTo>
                  <a:cubicBezTo>
                    <a:pt x="5583" y="35133"/>
                    <a:pt x="6736" y="38023"/>
                    <a:pt x="6661" y="40788"/>
                  </a:cubicBezTo>
                  <a:cubicBezTo>
                    <a:pt x="6560" y="44520"/>
                    <a:pt x="4653" y="47969"/>
                    <a:pt x="1547" y="50039"/>
                  </a:cubicBezTo>
                  <a:cubicBezTo>
                    <a:pt x="785" y="50548"/>
                    <a:pt x="268" y="51363"/>
                    <a:pt x="235" y="52280"/>
                  </a:cubicBezTo>
                  <a:cubicBezTo>
                    <a:pt x="232" y="52323"/>
                    <a:pt x="232" y="52366"/>
                    <a:pt x="231" y="52411"/>
                  </a:cubicBezTo>
                  <a:cubicBezTo>
                    <a:pt x="0" y="60929"/>
                    <a:pt x="6720" y="68021"/>
                    <a:pt x="15238" y="68252"/>
                  </a:cubicBezTo>
                  <a:cubicBezTo>
                    <a:pt x="15380" y="68256"/>
                    <a:pt x="15522" y="68257"/>
                    <a:pt x="15663" y="68257"/>
                  </a:cubicBezTo>
                  <a:cubicBezTo>
                    <a:pt x="23991" y="68257"/>
                    <a:pt x="30853" y="61620"/>
                    <a:pt x="31079" y="53244"/>
                  </a:cubicBezTo>
                  <a:cubicBezTo>
                    <a:pt x="31094" y="52688"/>
                    <a:pt x="31079" y="52133"/>
                    <a:pt x="31035" y="51579"/>
                  </a:cubicBezTo>
                  <a:lnTo>
                    <a:pt x="31035" y="51579"/>
                  </a:lnTo>
                  <a:cubicBezTo>
                    <a:pt x="33965" y="55100"/>
                    <a:pt x="38379" y="57355"/>
                    <a:pt x="43351" y="57355"/>
                  </a:cubicBezTo>
                  <a:cubicBezTo>
                    <a:pt x="43750" y="57355"/>
                    <a:pt x="44152" y="57341"/>
                    <a:pt x="44557" y="57311"/>
                  </a:cubicBezTo>
                  <a:cubicBezTo>
                    <a:pt x="52040" y="56768"/>
                    <a:pt x="58235" y="50927"/>
                    <a:pt x="59214" y="43489"/>
                  </a:cubicBezTo>
                  <a:cubicBezTo>
                    <a:pt x="59782" y="39167"/>
                    <a:pt x="58608" y="35109"/>
                    <a:pt x="56291" y="31927"/>
                  </a:cubicBezTo>
                  <a:cubicBezTo>
                    <a:pt x="64637" y="31003"/>
                    <a:pt x="71117" y="23644"/>
                    <a:pt x="70483" y="14811"/>
                  </a:cubicBezTo>
                  <a:cubicBezTo>
                    <a:pt x="69949" y="7383"/>
                    <a:pt x="64202" y="1212"/>
                    <a:pt x="56828" y="166"/>
                  </a:cubicBezTo>
                  <a:cubicBezTo>
                    <a:pt x="56044" y="54"/>
                    <a:pt x="55268" y="1"/>
                    <a:pt x="545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1"/>
            <p:cNvSpPr/>
            <p:nvPr/>
          </p:nvSpPr>
          <p:spPr>
            <a:xfrm>
              <a:off x="1859245" y="3742423"/>
              <a:ext cx="171469" cy="114163"/>
            </a:xfrm>
            <a:custGeom>
              <a:avLst/>
              <a:gdLst/>
              <a:ahLst/>
              <a:cxnLst/>
              <a:rect l="l" t="t" r="r" b="b"/>
              <a:pathLst>
                <a:path w="9156" h="6096" extrusionOk="0">
                  <a:moveTo>
                    <a:pt x="622" y="1"/>
                  </a:moveTo>
                  <a:lnTo>
                    <a:pt x="0" y="4497"/>
                  </a:lnTo>
                  <a:lnTo>
                    <a:pt x="9155" y="6096"/>
                  </a:lnTo>
                  <a:lnTo>
                    <a:pt x="91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1"/>
            <p:cNvSpPr/>
            <p:nvPr/>
          </p:nvSpPr>
          <p:spPr>
            <a:xfrm>
              <a:off x="1789653" y="3983521"/>
              <a:ext cx="467588" cy="122216"/>
            </a:xfrm>
            <a:custGeom>
              <a:avLst/>
              <a:gdLst/>
              <a:ahLst/>
              <a:cxnLst/>
              <a:rect l="l" t="t" r="r" b="b"/>
              <a:pathLst>
                <a:path w="24968" h="6526" extrusionOk="0">
                  <a:moveTo>
                    <a:pt x="405" y="0"/>
                  </a:moveTo>
                  <a:lnTo>
                    <a:pt x="1" y="2432"/>
                  </a:lnTo>
                  <a:lnTo>
                    <a:pt x="24563" y="6525"/>
                  </a:lnTo>
                  <a:lnTo>
                    <a:pt x="24967" y="4093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1"/>
            <p:cNvSpPr/>
            <p:nvPr/>
          </p:nvSpPr>
          <p:spPr>
            <a:xfrm>
              <a:off x="1797313" y="3826529"/>
              <a:ext cx="461333" cy="233082"/>
            </a:xfrm>
            <a:custGeom>
              <a:avLst/>
              <a:gdLst/>
              <a:ahLst/>
              <a:cxnLst/>
              <a:rect l="l" t="t" r="r" b="b"/>
              <a:pathLst>
                <a:path w="24634" h="12446" extrusionOk="0">
                  <a:moveTo>
                    <a:pt x="3437" y="1"/>
                  </a:moveTo>
                  <a:cubicBezTo>
                    <a:pt x="2280" y="1"/>
                    <a:pt x="1260" y="837"/>
                    <a:pt x="1064" y="2016"/>
                  </a:cubicBezTo>
                  <a:lnTo>
                    <a:pt x="0" y="8392"/>
                  </a:lnTo>
                  <a:lnTo>
                    <a:pt x="24319" y="12446"/>
                  </a:lnTo>
                  <a:cubicBezTo>
                    <a:pt x="24633" y="10565"/>
                    <a:pt x="23364" y="8786"/>
                    <a:pt x="21483" y="8474"/>
                  </a:cubicBezTo>
                  <a:lnTo>
                    <a:pt x="19364" y="8120"/>
                  </a:lnTo>
                  <a:cubicBezTo>
                    <a:pt x="17945" y="7884"/>
                    <a:pt x="16725" y="6983"/>
                    <a:pt x="16082" y="5695"/>
                  </a:cubicBezTo>
                  <a:lnTo>
                    <a:pt x="14729" y="2991"/>
                  </a:lnTo>
                  <a:cubicBezTo>
                    <a:pt x="14337" y="2208"/>
                    <a:pt x="13595" y="1659"/>
                    <a:pt x="12733" y="1515"/>
                  </a:cubicBezTo>
                  <a:lnTo>
                    <a:pt x="3839" y="34"/>
                  </a:lnTo>
                  <a:cubicBezTo>
                    <a:pt x="3704" y="12"/>
                    <a:pt x="3570" y="1"/>
                    <a:pt x="343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1"/>
            <p:cNvSpPr/>
            <p:nvPr/>
          </p:nvSpPr>
          <p:spPr>
            <a:xfrm>
              <a:off x="1408474" y="2041873"/>
              <a:ext cx="735504" cy="1771959"/>
            </a:xfrm>
            <a:custGeom>
              <a:avLst/>
              <a:gdLst/>
              <a:ahLst/>
              <a:cxnLst/>
              <a:rect l="l" t="t" r="r" b="b"/>
              <a:pathLst>
                <a:path w="39274" h="94618" extrusionOk="0">
                  <a:moveTo>
                    <a:pt x="8238" y="1"/>
                  </a:moveTo>
                  <a:lnTo>
                    <a:pt x="4791" y="4259"/>
                  </a:lnTo>
                  <a:cubicBezTo>
                    <a:pt x="615" y="9417"/>
                    <a:pt x="0" y="16597"/>
                    <a:pt x="3237" y="22390"/>
                  </a:cubicBezTo>
                  <a:lnTo>
                    <a:pt x="24692" y="57896"/>
                  </a:lnTo>
                  <a:lnTo>
                    <a:pt x="24026" y="91245"/>
                  </a:lnTo>
                  <a:cubicBezTo>
                    <a:pt x="24006" y="92304"/>
                    <a:pt x="24760" y="93222"/>
                    <a:pt x="25806" y="93405"/>
                  </a:cubicBezTo>
                  <a:lnTo>
                    <a:pt x="32559" y="94586"/>
                  </a:lnTo>
                  <a:cubicBezTo>
                    <a:pt x="32678" y="94607"/>
                    <a:pt x="32796" y="94617"/>
                    <a:pt x="32913" y="94617"/>
                  </a:cubicBezTo>
                  <a:cubicBezTo>
                    <a:pt x="33922" y="94617"/>
                    <a:pt x="34806" y="93868"/>
                    <a:pt x="34939" y="92831"/>
                  </a:cubicBezTo>
                  <a:lnTo>
                    <a:pt x="39185" y="59560"/>
                  </a:lnTo>
                  <a:cubicBezTo>
                    <a:pt x="39274" y="58865"/>
                    <a:pt x="39226" y="58158"/>
                    <a:pt x="39047" y="57479"/>
                  </a:cubicBezTo>
                  <a:lnTo>
                    <a:pt x="30645" y="25902"/>
                  </a:lnTo>
                  <a:lnTo>
                    <a:pt x="32006" y="20722"/>
                  </a:lnTo>
                  <a:lnTo>
                    <a:pt x="8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1"/>
            <p:cNvSpPr/>
            <p:nvPr/>
          </p:nvSpPr>
          <p:spPr>
            <a:xfrm>
              <a:off x="1877186" y="4045565"/>
              <a:ext cx="298067" cy="134089"/>
            </a:xfrm>
            <a:custGeom>
              <a:avLst/>
              <a:gdLst/>
              <a:ahLst/>
              <a:cxnLst/>
              <a:rect l="l" t="t" r="r" b="b"/>
              <a:pathLst>
                <a:path w="15916" h="7160" extrusionOk="0">
                  <a:moveTo>
                    <a:pt x="1257" y="0"/>
                  </a:moveTo>
                  <a:cubicBezTo>
                    <a:pt x="965" y="0"/>
                    <a:pt x="708" y="211"/>
                    <a:pt x="657" y="510"/>
                  </a:cubicBezTo>
                  <a:lnTo>
                    <a:pt x="57" y="4116"/>
                  </a:lnTo>
                  <a:cubicBezTo>
                    <a:pt x="1" y="4449"/>
                    <a:pt x="225" y="4762"/>
                    <a:pt x="558" y="4818"/>
                  </a:cubicBezTo>
                  <a:lnTo>
                    <a:pt x="14557" y="7151"/>
                  </a:lnTo>
                  <a:cubicBezTo>
                    <a:pt x="14591" y="7157"/>
                    <a:pt x="14624" y="7160"/>
                    <a:pt x="14657" y="7160"/>
                  </a:cubicBezTo>
                  <a:cubicBezTo>
                    <a:pt x="14950" y="7160"/>
                    <a:pt x="15209" y="6949"/>
                    <a:pt x="15259" y="6651"/>
                  </a:cubicBezTo>
                  <a:lnTo>
                    <a:pt x="15861" y="3044"/>
                  </a:lnTo>
                  <a:cubicBezTo>
                    <a:pt x="15915" y="2712"/>
                    <a:pt x="15691" y="2398"/>
                    <a:pt x="15358" y="2342"/>
                  </a:cubicBezTo>
                  <a:lnTo>
                    <a:pt x="1360" y="9"/>
                  </a:lnTo>
                  <a:cubicBezTo>
                    <a:pt x="1325" y="3"/>
                    <a:pt x="1291" y="0"/>
                    <a:pt x="12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2444460" y="1904937"/>
              <a:ext cx="545158" cy="616303"/>
            </a:xfrm>
            <a:custGeom>
              <a:avLst/>
              <a:gdLst/>
              <a:ahLst/>
              <a:cxnLst/>
              <a:rect l="l" t="t" r="r" b="b"/>
              <a:pathLst>
                <a:path w="29110" h="32909" extrusionOk="0">
                  <a:moveTo>
                    <a:pt x="4718" y="1"/>
                  </a:moveTo>
                  <a:cubicBezTo>
                    <a:pt x="3668" y="1"/>
                    <a:pt x="2617" y="386"/>
                    <a:pt x="1794" y="1162"/>
                  </a:cubicBezTo>
                  <a:cubicBezTo>
                    <a:pt x="81" y="2778"/>
                    <a:pt x="0" y="5478"/>
                    <a:pt x="1617" y="7192"/>
                  </a:cubicBezTo>
                  <a:lnTo>
                    <a:pt x="21728" y="28522"/>
                  </a:lnTo>
                  <a:cubicBezTo>
                    <a:pt x="21989" y="28800"/>
                    <a:pt x="22220" y="28916"/>
                    <a:pt x="22449" y="28944"/>
                  </a:cubicBezTo>
                  <a:lnTo>
                    <a:pt x="22394" y="29008"/>
                  </a:lnTo>
                  <a:cubicBezTo>
                    <a:pt x="22394" y="29008"/>
                    <a:pt x="24832" y="29008"/>
                    <a:pt x="24832" y="29983"/>
                  </a:cubicBezTo>
                  <a:lnTo>
                    <a:pt x="24832" y="31989"/>
                  </a:lnTo>
                  <a:cubicBezTo>
                    <a:pt x="24832" y="32497"/>
                    <a:pt x="25243" y="32909"/>
                    <a:pt x="25751" y="32909"/>
                  </a:cubicBezTo>
                  <a:cubicBezTo>
                    <a:pt x="27432" y="32909"/>
                    <a:pt x="28831" y="31613"/>
                    <a:pt x="28961" y="29937"/>
                  </a:cubicBezTo>
                  <a:cubicBezTo>
                    <a:pt x="29109" y="27997"/>
                    <a:pt x="27840" y="26232"/>
                    <a:pt x="25954" y="25756"/>
                  </a:cubicBezTo>
                  <a:lnTo>
                    <a:pt x="26049" y="25596"/>
                  </a:lnTo>
                  <a:lnTo>
                    <a:pt x="7824" y="1340"/>
                  </a:lnTo>
                  <a:cubicBezTo>
                    <a:pt x="6984" y="450"/>
                    <a:pt x="5852" y="1"/>
                    <a:pt x="4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1509696" y="1425382"/>
              <a:ext cx="1158839" cy="1016341"/>
            </a:xfrm>
            <a:custGeom>
              <a:avLst/>
              <a:gdLst/>
              <a:ahLst/>
              <a:cxnLst/>
              <a:rect l="l" t="t" r="r" b="b"/>
              <a:pathLst>
                <a:path w="61879" h="54270" extrusionOk="0">
                  <a:moveTo>
                    <a:pt x="50439" y="1"/>
                  </a:moveTo>
                  <a:cubicBezTo>
                    <a:pt x="48123" y="1"/>
                    <a:pt x="45813" y="680"/>
                    <a:pt x="43746" y="2047"/>
                  </a:cubicBezTo>
                  <a:lnTo>
                    <a:pt x="2141" y="29552"/>
                  </a:lnTo>
                  <a:cubicBezTo>
                    <a:pt x="218" y="30823"/>
                    <a:pt x="1" y="33897"/>
                    <a:pt x="1716" y="35564"/>
                  </a:cubicBezTo>
                  <a:lnTo>
                    <a:pt x="18775" y="52136"/>
                  </a:lnTo>
                  <a:cubicBezTo>
                    <a:pt x="20237" y="53556"/>
                    <a:pt x="22041" y="54269"/>
                    <a:pt x="23839" y="54269"/>
                  </a:cubicBezTo>
                  <a:cubicBezTo>
                    <a:pt x="25532" y="54269"/>
                    <a:pt x="27220" y="53636"/>
                    <a:pt x="28610" y="52362"/>
                  </a:cubicBezTo>
                  <a:lnTo>
                    <a:pt x="44476" y="35604"/>
                  </a:lnTo>
                  <a:lnTo>
                    <a:pt x="52532" y="32946"/>
                  </a:lnTo>
                  <a:cubicBezTo>
                    <a:pt x="55395" y="32002"/>
                    <a:pt x="57473" y="29418"/>
                    <a:pt x="57872" y="26310"/>
                  </a:cubicBezTo>
                  <a:lnTo>
                    <a:pt x="59499" y="15670"/>
                  </a:lnTo>
                  <a:cubicBezTo>
                    <a:pt x="61472" y="13848"/>
                    <a:pt x="61878" y="9771"/>
                    <a:pt x="60639" y="7199"/>
                  </a:cubicBezTo>
                  <a:lnTo>
                    <a:pt x="57876" y="2526"/>
                  </a:lnTo>
                  <a:cubicBezTo>
                    <a:pt x="55612" y="846"/>
                    <a:pt x="53022" y="1"/>
                    <a:pt x="50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1"/>
            <p:cNvSpPr/>
            <p:nvPr/>
          </p:nvSpPr>
          <p:spPr>
            <a:xfrm>
              <a:off x="2050527" y="1836807"/>
              <a:ext cx="822156" cy="752939"/>
            </a:xfrm>
            <a:custGeom>
              <a:avLst/>
              <a:gdLst/>
              <a:ahLst/>
              <a:cxnLst/>
              <a:rect l="l" t="t" r="r" b="b"/>
              <a:pathLst>
                <a:path w="43901" h="40205" extrusionOk="0">
                  <a:moveTo>
                    <a:pt x="4008" y="0"/>
                  </a:moveTo>
                  <a:cubicBezTo>
                    <a:pt x="2585" y="2589"/>
                    <a:pt x="0" y="10810"/>
                    <a:pt x="187" y="12425"/>
                  </a:cubicBezTo>
                  <a:cubicBezTo>
                    <a:pt x="504" y="15165"/>
                    <a:pt x="2964" y="18908"/>
                    <a:pt x="6862" y="21311"/>
                  </a:cubicBezTo>
                  <a:lnTo>
                    <a:pt x="35912" y="36033"/>
                  </a:lnTo>
                  <a:cubicBezTo>
                    <a:pt x="36004" y="36083"/>
                    <a:pt x="36098" y="36104"/>
                    <a:pt x="36192" y="36104"/>
                  </a:cubicBezTo>
                  <a:cubicBezTo>
                    <a:pt x="36560" y="36104"/>
                    <a:pt x="36942" y="35778"/>
                    <a:pt x="37325" y="35549"/>
                  </a:cubicBezTo>
                  <a:cubicBezTo>
                    <a:pt x="37976" y="35719"/>
                    <a:pt x="38553" y="36017"/>
                    <a:pt x="38553" y="36548"/>
                  </a:cubicBezTo>
                  <a:lnTo>
                    <a:pt x="38553" y="39055"/>
                  </a:lnTo>
                  <a:cubicBezTo>
                    <a:pt x="38553" y="39690"/>
                    <a:pt x="39067" y="40204"/>
                    <a:pt x="39701" y="40205"/>
                  </a:cubicBezTo>
                  <a:cubicBezTo>
                    <a:pt x="41804" y="40204"/>
                    <a:pt x="43553" y="38586"/>
                    <a:pt x="43714" y="36489"/>
                  </a:cubicBezTo>
                  <a:cubicBezTo>
                    <a:pt x="43901" y="34060"/>
                    <a:pt x="42308" y="31849"/>
                    <a:pt x="39945" y="31258"/>
                  </a:cubicBezTo>
                  <a:lnTo>
                    <a:pt x="39163" y="31063"/>
                  </a:lnTo>
                  <a:lnTo>
                    <a:pt x="10833" y="12745"/>
                  </a:lnTo>
                  <a:cubicBezTo>
                    <a:pt x="10211" y="12355"/>
                    <a:pt x="9733" y="12007"/>
                    <a:pt x="9375" y="11716"/>
                  </a:cubicBezTo>
                  <a:lnTo>
                    <a:pt x="16018" y="3212"/>
                  </a:lnTo>
                  <a:cubicBezTo>
                    <a:pt x="15994" y="3207"/>
                    <a:pt x="15969" y="3205"/>
                    <a:pt x="15945" y="3199"/>
                  </a:cubicBezTo>
                  <a:lnTo>
                    <a:pt x="4584" y="227"/>
                  </a:lnTo>
                  <a:cubicBezTo>
                    <a:pt x="4384" y="174"/>
                    <a:pt x="4191" y="99"/>
                    <a:pt x="4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1"/>
            <p:cNvSpPr/>
            <p:nvPr/>
          </p:nvSpPr>
          <p:spPr>
            <a:xfrm>
              <a:off x="2095717" y="1538946"/>
              <a:ext cx="464348" cy="359325"/>
            </a:xfrm>
            <a:custGeom>
              <a:avLst/>
              <a:gdLst/>
              <a:ahLst/>
              <a:cxnLst/>
              <a:rect l="l" t="t" r="r" b="b"/>
              <a:pathLst>
                <a:path w="24795" h="19187" extrusionOk="0">
                  <a:moveTo>
                    <a:pt x="15388" y="0"/>
                  </a:moveTo>
                  <a:cubicBezTo>
                    <a:pt x="13275" y="0"/>
                    <a:pt x="11272" y="877"/>
                    <a:pt x="9901" y="2365"/>
                  </a:cubicBezTo>
                  <a:lnTo>
                    <a:pt x="995" y="12499"/>
                  </a:lnTo>
                  <a:cubicBezTo>
                    <a:pt x="1" y="13630"/>
                    <a:pt x="352" y="15230"/>
                    <a:pt x="1597" y="15905"/>
                  </a:cubicBezTo>
                  <a:cubicBezTo>
                    <a:pt x="1778" y="16004"/>
                    <a:pt x="1971" y="16081"/>
                    <a:pt x="2173" y="16132"/>
                  </a:cubicBezTo>
                  <a:lnTo>
                    <a:pt x="13532" y="19104"/>
                  </a:lnTo>
                  <a:cubicBezTo>
                    <a:pt x="13556" y="19110"/>
                    <a:pt x="13581" y="19112"/>
                    <a:pt x="13605" y="19117"/>
                  </a:cubicBezTo>
                  <a:cubicBezTo>
                    <a:pt x="13806" y="19164"/>
                    <a:pt x="14010" y="19186"/>
                    <a:pt x="14212" y="19186"/>
                  </a:cubicBezTo>
                  <a:cubicBezTo>
                    <a:pt x="15000" y="19186"/>
                    <a:pt x="15769" y="18844"/>
                    <a:pt x="16263" y="18234"/>
                  </a:cubicBezTo>
                  <a:cubicBezTo>
                    <a:pt x="18824" y="15070"/>
                    <a:pt x="24795" y="6963"/>
                    <a:pt x="21918" y="3357"/>
                  </a:cubicBezTo>
                  <a:cubicBezTo>
                    <a:pt x="20046" y="1010"/>
                    <a:pt x="17654" y="0"/>
                    <a:pt x="153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1"/>
            <p:cNvSpPr/>
            <p:nvPr/>
          </p:nvSpPr>
          <p:spPr>
            <a:xfrm>
              <a:off x="2502216" y="1108363"/>
              <a:ext cx="505905" cy="457794"/>
            </a:xfrm>
            <a:custGeom>
              <a:avLst/>
              <a:gdLst/>
              <a:ahLst/>
              <a:cxnLst/>
              <a:rect l="l" t="t" r="r" b="b"/>
              <a:pathLst>
                <a:path w="27014" h="24445" extrusionOk="0">
                  <a:moveTo>
                    <a:pt x="27014" y="0"/>
                  </a:moveTo>
                  <a:cubicBezTo>
                    <a:pt x="25588" y="3944"/>
                    <a:pt x="15510" y="4560"/>
                    <a:pt x="11736" y="4652"/>
                  </a:cubicBezTo>
                  <a:cubicBezTo>
                    <a:pt x="11274" y="3474"/>
                    <a:pt x="10134" y="2636"/>
                    <a:pt x="8793" y="2636"/>
                  </a:cubicBezTo>
                  <a:cubicBezTo>
                    <a:pt x="8573" y="2636"/>
                    <a:pt x="8348" y="2659"/>
                    <a:pt x="8119" y="2706"/>
                  </a:cubicBezTo>
                  <a:cubicBezTo>
                    <a:pt x="6932" y="2952"/>
                    <a:pt x="5967" y="3901"/>
                    <a:pt x="5708" y="5084"/>
                  </a:cubicBezTo>
                  <a:cubicBezTo>
                    <a:pt x="5405" y="6458"/>
                    <a:pt x="5998" y="7723"/>
                    <a:pt x="7011" y="8415"/>
                  </a:cubicBezTo>
                  <a:lnTo>
                    <a:pt x="6586" y="9901"/>
                  </a:lnTo>
                  <a:cubicBezTo>
                    <a:pt x="6344" y="11456"/>
                    <a:pt x="6408" y="12770"/>
                    <a:pt x="6683" y="13893"/>
                  </a:cubicBezTo>
                  <a:lnTo>
                    <a:pt x="6331" y="13893"/>
                  </a:lnTo>
                  <a:lnTo>
                    <a:pt x="0" y="18114"/>
                  </a:lnTo>
                  <a:lnTo>
                    <a:pt x="6331" y="24445"/>
                  </a:lnTo>
                  <a:lnTo>
                    <a:pt x="12616" y="20225"/>
                  </a:lnTo>
                  <a:cubicBezTo>
                    <a:pt x="13039" y="20481"/>
                    <a:pt x="13467" y="20732"/>
                    <a:pt x="13893" y="20972"/>
                  </a:cubicBezTo>
                  <a:cubicBezTo>
                    <a:pt x="14870" y="21519"/>
                    <a:pt x="15917" y="21774"/>
                    <a:pt x="16944" y="21774"/>
                  </a:cubicBezTo>
                  <a:cubicBezTo>
                    <a:pt x="19636" y="21774"/>
                    <a:pt x="22185" y="20021"/>
                    <a:pt x="22942" y="17186"/>
                  </a:cubicBezTo>
                  <a:cubicBezTo>
                    <a:pt x="24856" y="10018"/>
                    <a:pt x="27014" y="2"/>
                    <a:pt x="270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1"/>
            <p:cNvSpPr/>
            <p:nvPr/>
          </p:nvSpPr>
          <p:spPr>
            <a:xfrm>
              <a:off x="2723069" y="2498393"/>
              <a:ext cx="38073" cy="14551"/>
            </a:xfrm>
            <a:custGeom>
              <a:avLst/>
              <a:gdLst/>
              <a:ahLst/>
              <a:cxnLst/>
              <a:rect l="l" t="t" r="r" b="b"/>
              <a:pathLst>
                <a:path w="2033" h="777" extrusionOk="0">
                  <a:moveTo>
                    <a:pt x="2032" y="1"/>
                  </a:moveTo>
                  <a:cubicBezTo>
                    <a:pt x="1831" y="1"/>
                    <a:pt x="1628" y="91"/>
                    <a:pt x="1426" y="211"/>
                  </a:cubicBezTo>
                  <a:lnTo>
                    <a:pt x="1426" y="211"/>
                  </a:lnTo>
                  <a:lnTo>
                    <a:pt x="2032" y="1"/>
                  </a:lnTo>
                  <a:close/>
                  <a:moveTo>
                    <a:pt x="1426" y="211"/>
                  </a:moveTo>
                  <a:lnTo>
                    <a:pt x="0" y="706"/>
                  </a:lnTo>
                  <a:cubicBezTo>
                    <a:pt x="92" y="755"/>
                    <a:pt x="185" y="777"/>
                    <a:pt x="279" y="777"/>
                  </a:cubicBezTo>
                  <a:cubicBezTo>
                    <a:pt x="651" y="777"/>
                    <a:pt x="1038" y="441"/>
                    <a:pt x="1426" y="211"/>
                  </a:cubicBezTo>
                  <a:close/>
                </a:path>
              </a:pathLst>
            </a:custGeom>
            <a:solidFill>
              <a:srgbClr val="FFC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1"/>
            <p:cNvSpPr/>
            <p:nvPr/>
          </p:nvSpPr>
          <p:spPr>
            <a:xfrm>
              <a:off x="469908" y="2156017"/>
              <a:ext cx="850341" cy="810339"/>
            </a:xfrm>
            <a:custGeom>
              <a:avLst/>
              <a:gdLst/>
              <a:ahLst/>
              <a:cxnLst/>
              <a:rect l="l" t="t" r="r" b="b"/>
              <a:pathLst>
                <a:path w="45406" h="43270" extrusionOk="0">
                  <a:moveTo>
                    <a:pt x="2240" y="1"/>
                  </a:moveTo>
                  <a:cubicBezTo>
                    <a:pt x="1004" y="1"/>
                    <a:pt x="1" y="1004"/>
                    <a:pt x="1" y="2242"/>
                  </a:cubicBezTo>
                  <a:lnTo>
                    <a:pt x="1" y="41029"/>
                  </a:lnTo>
                  <a:cubicBezTo>
                    <a:pt x="1" y="42266"/>
                    <a:pt x="1002" y="43270"/>
                    <a:pt x="2240" y="43270"/>
                  </a:cubicBezTo>
                  <a:lnTo>
                    <a:pt x="43166" y="43270"/>
                  </a:lnTo>
                  <a:cubicBezTo>
                    <a:pt x="44402" y="43268"/>
                    <a:pt x="45405" y="42266"/>
                    <a:pt x="45405" y="41029"/>
                  </a:cubicBezTo>
                  <a:lnTo>
                    <a:pt x="45405" y="2242"/>
                  </a:lnTo>
                  <a:cubicBezTo>
                    <a:pt x="45405" y="1004"/>
                    <a:pt x="44402" y="1"/>
                    <a:pt x="43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1"/>
            <p:cNvSpPr/>
            <p:nvPr/>
          </p:nvSpPr>
          <p:spPr>
            <a:xfrm>
              <a:off x="800916" y="2144593"/>
              <a:ext cx="188324" cy="247372"/>
            </a:xfrm>
            <a:custGeom>
              <a:avLst/>
              <a:gdLst/>
              <a:ahLst/>
              <a:cxnLst/>
              <a:rect l="l" t="t" r="r" b="b"/>
              <a:pathLst>
                <a:path w="10056" h="13209" extrusionOk="0">
                  <a:moveTo>
                    <a:pt x="573" y="0"/>
                  </a:moveTo>
                  <a:cubicBezTo>
                    <a:pt x="256" y="0"/>
                    <a:pt x="0" y="258"/>
                    <a:pt x="0" y="575"/>
                  </a:cubicBezTo>
                  <a:lnTo>
                    <a:pt x="0" y="12634"/>
                  </a:lnTo>
                  <a:cubicBezTo>
                    <a:pt x="0" y="12979"/>
                    <a:pt x="283" y="13208"/>
                    <a:pt x="578" y="13208"/>
                  </a:cubicBezTo>
                  <a:cubicBezTo>
                    <a:pt x="719" y="13208"/>
                    <a:pt x="862" y="13156"/>
                    <a:pt x="979" y="13039"/>
                  </a:cubicBezTo>
                  <a:lnTo>
                    <a:pt x="4775" y="9243"/>
                  </a:lnTo>
                  <a:cubicBezTo>
                    <a:pt x="4887" y="9131"/>
                    <a:pt x="5034" y="9075"/>
                    <a:pt x="5181" y="9075"/>
                  </a:cubicBezTo>
                  <a:cubicBezTo>
                    <a:pt x="5328" y="9075"/>
                    <a:pt x="5475" y="9131"/>
                    <a:pt x="5587" y="9243"/>
                  </a:cubicBezTo>
                  <a:lnTo>
                    <a:pt x="9076" y="12733"/>
                  </a:lnTo>
                  <a:cubicBezTo>
                    <a:pt x="9193" y="12850"/>
                    <a:pt x="9337" y="12902"/>
                    <a:pt x="9478" y="12902"/>
                  </a:cubicBezTo>
                  <a:cubicBezTo>
                    <a:pt x="9773" y="12902"/>
                    <a:pt x="10056" y="12673"/>
                    <a:pt x="10056" y="12327"/>
                  </a:cubicBezTo>
                  <a:lnTo>
                    <a:pt x="10056" y="575"/>
                  </a:lnTo>
                  <a:cubicBezTo>
                    <a:pt x="10056" y="258"/>
                    <a:pt x="9798" y="0"/>
                    <a:pt x="94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1"/>
            <p:cNvSpPr/>
            <p:nvPr/>
          </p:nvSpPr>
          <p:spPr>
            <a:xfrm>
              <a:off x="554631" y="2669600"/>
              <a:ext cx="273908" cy="171207"/>
            </a:xfrm>
            <a:custGeom>
              <a:avLst/>
              <a:gdLst/>
              <a:ahLst/>
              <a:cxnLst/>
              <a:rect l="l" t="t" r="r" b="b"/>
              <a:pathLst>
                <a:path w="14626" h="9142" extrusionOk="0">
                  <a:moveTo>
                    <a:pt x="11882" y="2440"/>
                  </a:moveTo>
                  <a:cubicBezTo>
                    <a:pt x="12219" y="2440"/>
                    <a:pt x="12492" y="2712"/>
                    <a:pt x="12492" y="3048"/>
                  </a:cubicBezTo>
                  <a:cubicBezTo>
                    <a:pt x="12492" y="3385"/>
                    <a:pt x="12219" y="3659"/>
                    <a:pt x="11882" y="3659"/>
                  </a:cubicBezTo>
                  <a:lnTo>
                    <a:pt x="2742" y="3659"/>
                  </a:lnTo>
                  <a:cubicBezTo>
                    <a:pt x="2405" y="3659"/>
                    <a:pt x="2132" y="3385"/>
                    <a:pt x="2132" y="3048"/>
                  </a:cubicBezTo>
                  <a:cubicBezTo>
                    <a:pt x="2132" y="2712"/>
                    <a:pt x="2405" y="2440"/>
                    <a:pt x="2742" y="2440"/>
                  </a:cubicBezTo>
                  <a:close/>
                  <a:moveTo>
                    <a:pt x="10370" y="5181"/>
                  </a:moveTo>
                  <a:cubicBezTo>
                    <a:pt x="10705" y="5181"/>
                    <a:pt x="10978" y="5454"/>
                    <a:pt x="10978" y="5791"/>
                  </a:cubicBezTo>
                  <a:cubicBezTo>
                    <a:pt x="10978" y="6128"/>
                    <a:pt x="10705" y="6400"/>
                    <a:pt x="10370" y="6400"/>
                  </a:cubicBezTo>
                  <a:cubicBezTo>
                    <a:pt x="10366" y="6400"/>
                    <a:pt x="10363" y="6400"/>
                    <a:pt x="10359" y="6400"/>
                  </a:cubicBezTo>
                  <a:lnTo>
                    <a:pt x="4264" y="6400"/>
                  </a:lnTo>
                  <a:cubicBezTo>
                    <a:pt x="4261" y="6400"/>
                    <a:pt x="4257" y="6400"/>
                    <a:pt x="4254" y="6400"/>
                  </a:cubicBezTo>
                  <a:cubicBezTo>
                    <a:pt x="3918" y="6400"/>
                    <a:pt x="3644" y="6128"/>
                    <a:pt x="3644" y="5791"/>
                  </a:cubicBezTo>
                  <a:cubicBezTo>
                    <a:pt x="3644" y="5454"/>
                    <a:pt x="3918" y="5181"/>
                    <a:pt x="4254" y="5181"/>
                  </a:cubicBezTo>
                  <a:cubicBezTo>
                    <a:pt x="4257" y="5181"/>
                    <a:pt x="4261" y="5181"/>
                    <a:pt x="4264" y="5181"/>
                  </a:cubicBezTo>
                  <a:lnTo>
                    <a:pt x="10359" y="5181"/>
                  </a:lnTo>
                  <a:cubicBezTo>
                    <a:pt x="10363" y="5181"/>
                    <a:pt x="10366" y="5181"/>
                    <a:pt x="10370" y="5181"/>
                  </a:cubicBezTo>
                  <a:close/>
                  <a:moveTo>
                    <a:pt x="1022" y="0"/>
                  </a:moveTo>
                  <a:cubicBezTo>
                    <a:pt x="456" y="0"/>
                    <a:pt x="0" y="458"/>
                    <a:pt x="0" y="1022"/>
                  </a:cubicBezTo>
                  <a:lnTo>
                    <a:pt x="0" y="8120"/>
                  </a:lnTo>
                  <a:cubicBezTo>
                    <a:pt x="0" y="8684"/>
                    <a:pt x="456" y="9142"/>
                    <a:pt x="1022" y="9142"/>
                  </a:cubicBezTo>
                  <a:lnTo>
                    <a:pt x="13603" y="9142"/>
                  </a:lnTo>
                  <a:cubicBezTo>
                    <a:pt x="14167" y="9142"/>
                    <a:pt x="14625" y="8684"/>
                    <a:pt x="14625" y="8120"/>
                  </a:cubicBezTo>
                  <a:lnTo>
                    <a:pt x="14625" y="1022"/>
                  </a:lnTo>
                  <a:cubicBezTo>
                    <a:pt x="14625" y="458"/>
                    <a:pt x="14167" y="0"/>
                    <a:pt x="136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1"/>
            <p:cNvSpPr/>
            <p:nvPr/>
          </p:nvSpPr>
          <p:spPr>
            <a:xfrm>
              <a:off x="602704" y="2121783"/>
              <a:ext cx="640911" cy="890230"/>
            </a:xfrm>
            <a:custGeom>
              <a:avLst/>
              <a:gdLst/>
              <a:ahLst/>
              <a:cxnLst/>
              <a:rect l="l" t="t" r="r" b="b"/>
              <a:pathLst>
                <a:path w="34223" h="47536" extrusionOk="0">
                  <a:moveTo>
                    <a:pt x="682" y="0"/>
                  </a:moveTo>
                  <a:cubicBezTo>
                    <a:pt x="623" y="0"/>
                    <a:pt x="563" y="9"/>
                    <a:pt x="504" y="27"/>
                  </a:cubicBezTo>
                  <a:cubicBezTo>
                    <a:pt x="182" y="125"/>
                    <a:pt x="1" y="464"/>
                    <a:pt x="98" y="787"/>
                  </a:cubicBezTo>
                  <a:cubicBezTo>
                    <a:pt x="640" y="2566"/>
                    <a:pt x="13573" y="44391"/>
                    <a:pt x="33496" y="47528"/>
                  </a:cubicBezTo>
                  <a:cubicBezTo>
                    <a:pt x="33528" y="47533"/>
                    <a:pt x="33559" y="47536"/>
                    <a:pt x="33592" y="47536"/>
                  </a:cubicBezTo>
                  <a:cubicBezTo>
                    <a:pt x="33909" y="47536"/>
                    <a:pt x="34174" y="47289"/>
                    <a:pt x="34198" y="46973"/>
                  </a:cubicBezTo>
                  <a:cubicBezTo>
                    <a:pt x="34223" y="46656"/>
                    <a:pt x="34000" y="46374"/>
                    <a:pt x="33686" y="46324"/>
                  </a:cubicBezTo>
                  <a:cubicBezTo>
                    <a:pt x="14515" y="43306"/>
                    <a:pt x="1395" y="860"/>
                    <a:pt x="1266" y="433"/>
                  </a:cubicBezTo>
                  <a:cubicBezTo>
                    <a:pt x="1185" y="170"/>
                    <a:pt x="943" y="0"/>
                    <a:pt x="6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1"/>
            <p:cNvSpPr/>
            <p:nvPr/>
          </p:nvSpPr>
          <p:spPr>
            <a:xfrm>
              <a:off x="712373" y="2134143"/>
              <a:ext cx="607895" cy="880736"/>
            </a:xfrm>
            <a:custGeom>
              <a:avLst/>
              <a:gdLst/>
              <a:ahLst/>
              <a:cxnLst/>
              <a:rect l="l" t="t" r="r" b="b"/>
              <a:pathLst>
                <a:path w="32460" h="47029" extrusionOk="0">
                  <a:moveTo>
                    <a:pt x="31801" y="1"/>
                  </a:moveTo>
                  <a:cubicBezTo>
                    <a:pt x="31766" y="1"/>
                    <a:pt x="31730" y="4"/>
                    <a:pt x="31694" y="10"/>
                  </a:cubicBezTo>
                  <a:cubicBezTo>
                    <a:pt x="11379" y="3633"/>
                    <a:pt x="537" y="44527"/>
                    <a:pt x="86" y="46265"/>
                  </a:cubicBezTo>
                  <a:cubicBezTo>
                    <a:pt x="1" y="46591"/>
                    <a:pt x="196" y="46923"/>
                    <a:pt x="522" y="47008"/>
                  </a:cubicBezTo>
                  <a:cubicBezTo>
                    <a:pt x="572" y="47021"/>
                    <a:pt x="624" y="47028"/>
                    <a:pt x="676" y="47028"/>
                  </a:cubicBezTo>
                  <a:cubicBezTo>
                    <a:pt x="953" y="47027"/>
                    <a:pt x="1197" y="46840"/>
                    <a:pt x="1266" y="46570"/>
                  </a:cubicBezTo>
                  <a:cubicBezTo>
                    <a:pt x="1374" y="46152"/>
                    <a:pt x="12355" y="4695"/>
                    <a:pt x="31907" y="1210"/>
                  </a:cubicBezTo>
                  <a:cubicBezTo>
                    <a:pt x="32238" y="1151"/>
                    <a:pt x="32460" y="835"/>
                    <a:pt x="32401" y="504"/>
                  </a:cubicBezTo>
                  <a:cubicBezTo>
                    <a:pt x="32348" y="209"/>
                    <a:pt x="32091" y="1"/>
                    <a:pt x="318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" name="Google Shape;518;p51"/>
            <p:cNvGrpSpPr/>
            <p:nvPr/>
          </p:nvGrpSpPr>
          <p:grpSpPr>
            <a:xfrm>
              <a:off x="638305" y="1087763"/>
              <a:ext cx="3321172" cy="1924251"/>
              <a:chOff x="638305" y="1087763"/>
              <a:chExt cx="3321172" cy="1924251"/>
            </a:xfrm>
          </p:grpSpPr>
          <p:grpSp>
            <p:nvGrpSpPr>
              <p:cNvPr id="519" name="Google Shape;519;p51"/>
              <p:cNvGrpSpPr/>
              <p:nvPr/>
            </p:nvGrpSpPr>
            <p:grpSpPr>
              <a:xfrm>
                <a:off x="638305" y="1087763"/>
                <a:ext cx="570646" cy="645986"/>
                <a:chOff x="638305" y="1087763"/>
                <a:chExt cx="570646" cy="645986"/>
              </a:xfrm>
            </p:grpSpPr>
            <p:sp>
              <p:nvSpPr>
                <p:cNvPr id="520" name="Google Shape;520;p51"/>
                <p:cNvSpPr/>
                <p:nvPr/>
              </p:nvSpPr>
              <p:spPr>
                <a:xfrm>
                  <a:off x="638305" y="1087763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5" y="1"/>
                      </a:moveTo>
                      <a:cubicBezTo>
                        <a:pt x="1654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4" y="26459"/>
                        <a:pt x="3695" y="26459"/>
                      </a:cubicBezTo>
                      <a:lnTo>
                        <a:pt x="9358" y="26459"/>
                      </a:lnTo>
                      <a:lnTo>
                        <a:pt x="14990" y="34141"/>
                      </a:lnTo>
                      <a:cubicBezTo>
                        <a:pt x="15163" y="34377"/>
                        <a:pt x="15395" y="34494"/>
                        <a:pt x="15626" y="34494"/>
                      </a:cubicBezTo>
                      <a:cubicBezTo>
                        <a:pt x="15883" y="34494"/>
                        <a:pt x="16138" y="34351"/>
                        <a:pt x="16312" y="34069"/>
                      </a:cubicBezTo>
                      <a:lnTo>
                        <a:pt x="20748" y="26885"/>
                      </a:lnTo>
                      <a:cubicBezTo>
                        <a:pt x="20913" y="26616"/>
                        <a:pt x="21165" y="26459"/>
                        <a:pt x="21433" y="26459"/>
                      </a:cubicBezTo>
                      <a:lnTo>
                        <a:pt x="26777" y="26459"/>
                      </a:lnTo>
                      <a:cubicBezTo>
                        <a:pt x="28816" y="26459"/>
                        <a:pt x="30471" y="24336"/>
                        <a:pt x="30471" y="21717"/>
                      </a:cubicBezTo>
                      <a:lnTo>
                        <a:pt x="30471" y="4744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51"/>
                <p:cNvSpPr/>
                <p:nvPr/>
              </p:nvSpPr>
              <p:spPr>
                <a:xfrm>
                  <a:off x="788088" y="1197337"/>
                  <a:ext cx="275350" cy="27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3" h="14703" extrusionOk="0">
                      <a:moveTo>
                        <a:pt x="7352" y="856"/>
                      </a:moveTo>
                      <a:cubicBezTo>
                        <a:pt x="10934" y="856"/>
                        <a:pt x="13847" y="3771"/>
                        <a:pt x="13847" y="7350"/>
                      </a:cubicBezTo>
                      <a:cubicBezTo>
                        <a:pt x="13847" y="10931"/>
                        <a:pt x="10932" y="13845"/>
                        <a:pt x="7352" y="13845"/>
                      </a:cubicBezTo>
                      <a:cubicBezTo>
                        <a:pt x="3771" y="13845"/>
                        <a:pt x="858" y="10931"/>
                        <a:pt x="858" y="7350"/>
                      </a:cubicBezTo>
                      <a:cubicBezTo>
                        <a:pt x="858" y="3771"/>
                        <a:pt x="3771" y="856"/>
                        <a:pt x="7352" y="856"/>
                      </a:cubicBezTo>
                      <a:close/>
                      <a:moveTo>
                        <a:pt x="7352" y="0"/>
                      </a:moveTo>
                      <a:cubicBezTo>
                        <a:pt x="3299" y="0"/>
                        <a:pt x="0" y="3297"/>
                        <a:pt x="0" y="7351"/>
                      </a:cubicBezTo>
                      <a:cubicBezTo>
                        <a:pt x="0" y="11404"/>
                        <a:pt x="3299" y="14703"/>
                        <a:pt x="7352" y="14703"/>
                      </a:cubicBezTo>
                      <a:cubicBezTo>
                        <a:pt x="11406" y="14703"/>
                        <a:pt x="14703" y="11404"/>
                        <a:pt x="14703" y="7351"/>
                      </a:cubicBezTo>
                      <a:cubicBezTo>
                        <a:pt x="14703" y="3297"/>
                        <a:pt x="11406" y="0"/>
                        <a:pt x="73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51"/>
                <p:cNvSpPr/>
                <p:nvPr/>
              </p:nvSpPr>
              <p:spPr>
                <a:xfrm>
                  <a:off x="915060" y="1262828"/>
                  <a:ext cx="54385" cy="102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5460" extrusionOk="0">
                      <a:moveTo>
                        <a:pt x="429" y="0"/>
                      </a:moveTo>
                      <a:cubicBezTo>
                        <a:pt x="193" y="0"/>
                        <a:pt x="0" y="192"/>
                        <a:pt x="0" y="428"/>
                      </a:cubicBezTo>
                      <a:lnTo>
                        <a:pt x="0" y="5459"/>
                      </a:lnTo>
                      <a:lnTo>
                        <a:pt x="2730" y="2729"/>
                      </a:lnTo>
                      <a:cubicBezTo>
                        <a:pt x="2902" y="2562"/>
                        <a:pt x="2903" y="2289"/>
                        <a:pt x="2735" y="2119"/>
                      </a:cubicBezTo>
                      <a:cubicBezTo>
                        <a:pt x="2650" y="2035"/>
                        <a:pt x="2541" y="1994"/>
                        <a:pt x="2431" y="1994"/>
                      </a:cubicBezTo>
                      <a:cubicBezTo>
                        <a:pt x="2320" y="1994"/>
                        <a:pt x="2209" y="2037"/>
                        <a:pt x="2124" y="2123"/>
                      </a:cubicBezTo>
                      <a:lnTo>
                        <a:pt x="857" y="3391"/>
                      </a:lnTo>
                      <a:lnTo>
                        <a:pt x="857" y="428"/>
                      </a:lnTo>
                      <a:cubicBezTo>
                        <a:pt x="857" y="192"/>
                        <a:pt x="665" y="0"/>
                        <a:pt x="4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3" name="Google Shape;523;p51"/>
              <p:cNvGrpSpPr/>
              <p:nvPr/>
            </p:nvGrpSpPr>
            <p:grpSpPr>
              <a:xfrm>
                <a:off x="3388832" y="2366027"/>
                <a:ext cx="570646" cy="645986"/>
                <a:chOff x="3388832" y="2366027"/>
                <a:chExt cx="570646" cy="645986"/>
              </a:xfrm>
            </p:grpSpPr>
            <p:sp>
              <p:nvSpPr>
                <p:cNvPr id="524" name="Google Shape;524;p51"/>
                <p:cNvSpPr/>
                <p:nvPr/>
              </p:nvSpPr>
              <p:spPr>
                <a:xfrm>
                  <a:off x="3388832" y="2366027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6" y="1"/>
                      </a:moveTo>
                      <a:cubicBezTo>
                        <a:pt x="1656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6" y="26459"/>
                        <a:pt x="3696" y="26459"/>
                      </a:cubicBezTo>
                      <a:lnTo>
                        <a:pt x="9358" y="26459"/>
                      </a:lnTo>
                      <a:lnTo>
                        <a:pt x="14991" y="34141"/>
                      </a:lnTo>
                      <a:cubicBezTo>
                        <a:pt x="15164" y="34377"/>
                        <a:pt x="15396" y="34493"/>
                        <a:pt x="15627" y="34493"/>
                      </a:cubicBezTo>
                      <a:cubicBezTo>
                        <a:pt x="15883" y="34493"/>
                        <a:pt x="16139" y="34350"/>
                        <a:pt x="16314" y="34069"/>
                      </a:cubicBezTo>
                      <a:lnTo>
                        <a:pt x="20748" y="26885"/>
                      </a:lnTo>
                      <a:cubicBezTo>
                        <a:pt x="20915" y="26615"/>
                        <a:pt x="21167" y="26459"/>
                        <a:pt x="21434" y="26459"/>
                      </a:cubicBezTo>
                      <a:lnTo>
                        <a:pt x="26777" y="26459"/>
                      </a:lnTo>
                      <a:cubicBezTo>
                        <a:pt x="28817" y="26459"/>
                        <a:pt x="30471" y="24336"/>
                        <a:pt x="30471" y="21717"/>
                      </a:cubicBezTo>
                      <a:lnTo>
                        <a:pt x="30471" y="4743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51"/>
                <p:cNvSpPr/>
                <p:nvPr/>
              </p:nvSpPr>
              <p:spPr>
                <a:xfrm>
                  <a:off x="3514569" y="2453915"/>
                  <a:ext cx="313255" cy="276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7" h="14751" extrusionOk="0">
                      <a:moveTo>
                        <a:pt x="15854" y="2124"/>
                      </a:moveTo>
                      <a:lnTo>
                        <a:pt x="15854" y="2124"/>
                      </a:lnTo>
                      <a:cubicBezTo>
                        <a:pt x="15641" y="4389"/>
                        <a:pt x="15225" y="9079"/>
                        <a:pt x="13639" y="11838"/>
                      </a:cubicBezTo>
                      <a:lnTo>
                        <a:pt x="13639" y="11840"/>
                      </a:lnTo>
                      <a:cubicBezTo>
                        <a:pt x="13175" y="12645"/>
                        <a:pt x="11410" y="14039"/>
                        <a:pt x="9471" y="14039"/>
                      </a:cubicBezTo>
                      <a:cubicBezTo>
                        <a:pt x="9432" y="14039"/>
                        <a:pt x="9392" y="14038"/>
                        <a:pt x="9352" y="14037"/>
                      </a:cubicBezTo>
                      <a:cubicBezTo>
                        <a:pt x="8391" y="14008"/>
                        <a:pt x="7509" y="13626"/>
                        <a:pt x="6708" y="12915"/>
                      </a:cubicBezTo>
                      <a:cubicBezTo>
                        <a:pt x="10439" y="11073"/>
                        <a:pt x="12596" y="8095"/>
                        <a:pt x="12628" y="8052"/>
                      </a:cubicBezTo>
                      <a:cubicBezTo>
                        <a:pt x="12737" y="7891"/>
                        <a:pt x="12698" y="7672"/>
                        <a:pt x="12538" y="7559"/>
                      </a:cubicBezTo>
                      <a:cubicBezTo>
                        <a:pt x="12476" y="7515"/>
                        <a:pt x="12404" y="7494"/>
                        <a:pt x="12333" y="7494"/>
                      </a:cubicBezTo>
                      <a:cubicBezTo>
                        <a:pt x="12223" y="7494"/>
                        <a:pt x="12116" y="7544"/>
                        <a:pt x="12046" y="7639"/>
                      </a:cubicBezTo>
                      <a:cubicBezTo>
                        <a:pt x="12015" y="7682"/>
                        <a:pt x="9872" y="10642"/>
                        <a:pt x="6182" y="12385"/>
                      </a:cubicBezTo>
                      <a:cubicBezTo>
                        <a:pt x="5810" y="11965"/>
                        <a:pt x="5458" y="11474"/>
                        <a:pt x="5130" y="10894"/>
                      </a:cubicBezTo>
                      <a:cubicBezTo>
                        <a:pt x="4666" y="10077"/>
                        <a:pt x="4550" y="9376"/>
                        <a:pt x="4776" y="8751"/>
                      </a:cubicBezTo>
                      <a:cubicBezTo>
                        <a:pt x="5322" y="7241"/>
                        <a:pt x="7814" y="6300"/>
                        <a:pt x="10224" y="5391"/>
                      </a:cubicBezTo>
                      <a:cubicBezTo>
                        <a:pt x="11203" y="5022"/>
                        <a:pt x="12215" y="4639"/>
                        <a:pt x="13078" y="4222"/>
                      </a:cubicBezTo>
                      <a:cubicBezTo>
                        <a:pt x="14209" y="3675"/>
                        <a:pt x="15214" y="2776"/>
                        <a:pt x="15854" y="2124"/>
                      </a:cubicBezTo>
                      <a:close/>
                      <a:moveTo>
                        <a:pt x="16726" y="1"/>
                      </a:moveTo>
                      <a:lnTo>
                        <a:pt x="16020" y="882"/>
                      </a:lnTo>
                      <a:cubicBezTo>
                        <a:pt x="16004" y="899"/>
                        <a:pt x="14512" y="2737"/>
                        <a:pt x="12767" y="3580"/>
                      </a:cubicBezTo>
                      <a:cubicBezTo>
                        <a:pt x="11933" y="3983"/>
                        <a:pt x="10981" y="4343"/>
                        <a:pt x="9972" y="4723"/>
                      </a:cubicBezTo>
                      <a:cubicBezTo>
                        <a:pt x="7411" y="5690"/>
                        <a:pt x="4763" y="6689"/>
                        <a:pt x="4105" y="8508"/>
                      </a:cubicBezTo>
                      <a:cubicBezTo>
                        <a:pt x="3808" y="9328"/>
                        <a:pt x="3945" y="10249"/>
                        <a:pt x="4509" y="11245"/>
                      </a:cubicBezTo>
                      <a:cubicBezTo>
                        <a:pt x="4794" y="11753"/>
                        <a:pt x="5124" y="12235"/>
                        <a:pt x="5497" y="12683"/>
                      </a:cubicBezTo>
                      <a:cubicBezTo>
                        <a:pt x="4110" y="13249"/>
                        <a:pt x="2533" y="13628"/>
                        <a:pt x="785" y="13628"/>
                      </a:cubicBezTo>
                      <a:cubicBezTo>
                        <a:pt x="652" y="13628"/>
                        <a:pt x="518" y="13626"/>
                        <a:pt x="383" y="13621"/>
                      </a:cubicBezTo>
                      <a:cubicBezTo>
                        <a:pt x="380" y="13621"/>
                        <a:pt x="378" y="13621"/>
                        <a:pt x="375" y="13621"/>
                      </a:cubicBezTo>
                      <a:cubicBezTo>
                        <a:pt x="193" y="13621"/>
                        <a:pt x="38" y="13759"/>
                        <a:pt x="19" y="13942"/>
                      </a:cubicBezTo>
                      <a:cubicBezTo>
                        <a:pt x="0" y="14128"/>
                        <a:pt x="127" y="14296"/>
                        <a:pt x="311" y="14329"/>
                      </a:cubicBezTo>
                      <a:cubicBezTo>
                        <a:pt x="329" y="14332"/>
                        <a:pt x="344" y="14334"/>
                        <a:pt x="360" y="14335"/>
                      </a:cubicBezTo>
                      <a:cubicBezTo>
                        <a:pt x="501" y="14340"/>
                        <a:pt x="640" y="14342"/>
                        <a:pt x="778" y="14342"/>
                      </a:cubicBezTo>
                      <a:cubicBezTo>
                        <a:pt x="2734" y="14342"/>
                        <a:pt x="4489" y="13894"/>
                        <a:pt x="6012" y="13238"/>
                      </a:cubicBezTo>
                      <a:cubicBezTo>
                        <a:pt x="6950" y="14151"/>
                        <a:pt x="7899" y="14547"/>
                        <a:pt x="8709" y="14686"/>
                      </a:cubicBezTo>
                      <a:cubicBezTo>
                        <a:pt x="8915" y="14722"/>
                        <a:pt x="9123" y="14742"/>
                        <a:pt x="9332" y="14748"/>
                      </a:cubicBezTo>
                      <a:cubicBezTo>
                        <a:pt x="9377" y="14750"/>
                        <a:pt x="9422" y="14750"/>
                        <a:pt x="9467" y="14750"/>
                      </a:cubicBezTo>
                      <a:cubicBezTo>
                        <a:pt x="11605" y="14750"/>
                        <a:pt x="13569" y="13260"/>
                        <a:pt x="14238" y="12227"/>
                      </a:cubicBezTo>
                      <a:cubicBezTo>
                        <a:pt x="16095" y="9360"/>
                        <a:pt x="16632" y="1462"/>
                        <a:pt x="16653" y="1126"/>
                      </a:cubicBezTo>
                      <a:lnTo>
                        <a:pt x="1672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3105641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系統環境圖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F720052-3519-4DC8-8867-AD0823450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6362" y="1351796"/>
            <a:ext cx="63912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1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8"/>
          <p:cNvSpPr txBox="1">
            <a:spLocks noGrp="1"/>
          </p:cNvSpPr>
          <p:nvPr>
            <p:ph type="title"/>
          </p:nvPr>
        </p:nvSpPr>
        <p:spPr>
          <a:xfrm>
            <a:off x="1158379" y="2125433"/>
            <a:ext cx="1483348" cy="6693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發想點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b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時程規劃</a:t>
            </a:r>
            <a:endParaRPr lang="en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1" name="Google Shape;371;p48"/>
          <p:cNvSpPr txBox="1">
            <a:spLocks noGrp="1"/>
          </p:cNvSpPr>
          <p:nvPr>
            <p:ph type="title" idx="2"/>
          </p:nvPr>
        </p:nvSpPr>
        <p:spPr>
          <a:xfrm>
            <a:off x="2880463" y="2125433"/>
            <a:ext cx="1483348" cy="6693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非功能性需求</a:t>
            </a:r>
            <a:endParaRPr lang="en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3" name="Google Shape;373;p48"/>
          <p:cNvSpPr txBox="1">
            <a:spLocks noGrp="1"/>
          </p:cNvSpPr>
          <p:nvPr>
            <p:ph type="title" idx="4"/>
          </p:nvPr>
        </p:nvSpPr>
        <p:spPr>
          <a:xfrm>
            <a:off x="4602546" y="2125433"/>
            <a:ext cx="1483348" cy="6693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CN" altLang="en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分析與功能分解圖</a:t>
            </a:r>
            <a:endParaRPr lang="zh-CN" altLang="en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5" name="Google Shape;375;p48"/>
          <p:cNvSpPr/>
          <p:nvPr/>
        </p:nvSpPr>
        <p:spPr>
          <a:xfrm>
            <a:off x="1357914" y="756369"/>
            <a:ext cx="1094001" cy="9929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76" name="Google Shape;376;p48"/>
          <p:cNvSpPr/>
          <p:nvPr/>
        </p:nvSpPr>
        <p:spPr>
          <a:xfrm>
            <a:off x="3080002" y="756369"/>
            <a:ext cx="1094001" cy="9929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77" name="Google Shape;377;p48"/>
          <p:cNvSpPr/>
          <p:nvPr/>
        </p:nvSpPr>
        <p:spPr>
          <a:xfrm>
            <a:off x="4802064" y="756369"/>
            <a:ext cx="1094001" cy="9929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78" name="Google Shape;378;p48"/>
          <p:cNvSpPr/>
          <p:nvPr/>
        </p:nvSpPr>
        <p:spPr>
          <a:xfrm>
            <a:off x="6524164" y="756369"/>
            <a:ext cx="1094001" cy="9929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79" name="Google Shape;379;p48"/>
          <p:cNvSpPr txBox="1">
            <a:spLocks noGrp="1"/>
          </p:cNvSpPr>
          <p:nvPr>
            <p:ph type="title" idx="6"/>
          </p:nvPr>
        </p:nvSpPr>
        <p:spPr>
          <a:xfrm>
            <a:off x="6324630" y="2125433"/>
            <a:ext cx="1483348" cy="6693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 sz="180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使用案例圖及說明</a:t>
            </a:r>
            <a:endParaRPr lang="en" sz="1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1" name="Google Shape;381;p48"/>
          <p:cNvSpPr txBox="1">
            <a:spLocks noGrp="1"/>
          </p:cNvSpPr>
          <p:nvPr>
            <p:ph type="title" idx="8"/>
          </p:nvPr>
        </p:nvSpPr>
        <p:spPr>
          <a:xfrm>
            <a:off x="939514" y="719033"/>
            <a:ext cx="1910411" cy="1054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01</a:t>
            </a:r>
            <a:endParaRPr sz="5400" dirty="0"/>
          </a:p>
        </p:txBody>
      </p:sp>
      <p:sp>
        <p:nvSpPr>
          <p:cNvPr id="382" name="Google Shape;382;p48"/>
          <p:cNvSpPr txBox="1">
            <a:spLocks noGrp="1"/>
          </p:cNvSpPr>
          <p:nvPr>
            <p:ph type="title" idx="9"/>
          </p:nvPr>
        </p:nvSpPr>
        <p:spPr>
          <a:xfrm>
            <a:off x="2661589" y="719033"/>
            <a:ext cx="1910411" cy="1054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02</a:t>
            </a:r>
            <a:endParaRPr sz="5400" dirty="0"/>
          </a:p>
        </p:txBody>
      </p:sp>
      <p:sp>
        <p:nvSpPr>
          <p:cNvPr id="383" name="Google Shape;383;p48"/>
          <p:cNvSpPr txBox="1">
            <a:spLocks noGrp="1"/>
          </p:cNvSpPr>
          <p:nvPr>
            <p:ph type="title" idx="13"/>
          </p:nvPr>
        </p:nvSpPr>
        <p:spPr>
          <a:xfrm>
            <a:off x="4383689" y="719033"/>
            <a:ext cx="1910411" cy="1054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03</a:t>
            </a:r>
            <a:endParaRPr sz="5400"/>
          </a:p>
        </p:txBody>
      </p:sp>
      <p:sp>
        <p:nvSpPr>
          <p:cNvPr id="384" name="Google Shape;384;p48"/>
          <p:cNvSpPr txBox="1">
            <a:spLocks noGrp="1"/>
          </p:cNvSpPr>
          <p:nvPr>
            <p:ph type="title" idx="14"/>
          </p:nvPr>
        </p:nvSpPr>
        <p:spPr>
          <a:xfrm>
            <a:off x="6105764" y="719033"/>
            <a:ext cx="1910411" cy="1054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04</a:t>
            </a:r>
            <a:endParaRPr sz="5400"/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9DCF8784-5C9F-4F64-A27C-25B705BEDE1C}"/>
              </a:ext>
            </a:extLst>
          </p:cNvPr>
          <p:cNvGrpSpPr/>
          <p:nvPr/>
        </p:nvGrpSpPr>
        <p:grpSpPr>
          <a:xfrm>
            <a:off x="6658340" y="3126613"/>
            <a:ext cx="1910411" cy="1753864"/>
            <a:chOff x="6674351" y="718672"/>
            <a:chExt cx="2066700" cy="2340036"/>
          </a:xfrm>
        </p:grpSpPr>
        <p:sp>
          <p:nvSpPr>
            <p:cNvPr id="35" name="Google Shape;378;p48">
              <a:extLst>
                <a:ext uri="{FF2B5EF4-FFF2-40B4-BE49-F238E27FC236}">
                  <a16:creationId xmlns:a16="http://schemas.microsoft.com/office/drawing/2014/main" id="{7C861575-ED55-4AD7-8774-DAEF553F10F5}"/>
                </a:ext>
              </a:extLst>
            </p:cNvPr>
            <p:cNvSpPr/>
            <p:nvPr/>
          </p:nvSpPr>
          <p:spPr>
            <a:xfrm>
              <a:off x="7115951" y="763925"/>
              <a:ext cx="1183500" cy="1324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Google Shape;379;p48">
              <a:extLst>
                <a:ext uri="{FF2B5EF4-FFF2-40B4-BE49-F238E27FC236}">
                  <a16:creationId xmlns:a16="http://schemas.microsoft.com/office/drawing/2014/main" id="{6B13A322-FF90-40C7-9F1B-1659C527CD2E}"/>
                </a:ext>
              </a:extLst>
            </p:cNvPr>
            <p:cNvSpPr txBox="1">
              <a:spLocks/>
            </p:cNvSpPr>
            <p:nvPr/>
          </p:nvSpPr>
          <p:spPr>
            <a:xfrm>
              <a:off x="6905351" y="2165608"/>
              <a:ext cx="1604700" cy="8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9pPr>
            </a:lstStyle>
            <a:p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實體關係圖</a:t>
              </a:r>
              <a:endParaRPr lang="zh-TW" altLang="en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Google Shape;384;p48">
              <a:extLst>
                <a:ext uri="{FF2B5EF4-FFF2-40B4-BE49-F238E27FC236}">
                  <a16:creationId xmlns:a16="http://schemas.microsoft.com/office/drawing/2014/main" id="{B1F49C20-CA92-41C0-AC10-CD4A8F0A4C11}"/>
                </a:ext>
              </a:extLst>
            </p:cNvPr>
            <p:cNvSpPr txBox="1">
              <a:spLocks/>
            </p:cNvSpPr>
            <p:nvPr/>
          </p:nvSpPr>
          <p:spPr>
            <a:xfrm>
              <a:off x="6674351" y="718672"/>
              <a:ext cx="2066700" cy="140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chemeClr val="dk2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9pPr>
            </a:lstStyle>
            <a:p>
              <a:r>
                <a:rPr lang="en" sz="5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r>
                <a:rPr lang="en-US" altLang="zh-TW" sz="5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</a:t>
              </a:r>
              <a:endParaRPr lang="en" sz="5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8D2A420D-4452-4A2B-8DD2-E107CD6CEA61}"/>
              </a:ext>
            </a:extLst>
          </p:cNvPr>
          <p:cNvGrpSpPr/>
          <p:nvPr/>
        </p:nvGrpSpPr>
        <p:grpSpPr>
          <a:xfrm>
            <a:off x="5084305" y="3135757"/>
            <a:ext cx="1910411" cy="1753864"/>
            <a:chOff x="6674351" y="727816"/>
            <a:chExt cx="2066700" cy="2340036"/>
          </a:xfrm>
        </p:grpSpPr>
        <p:sp>
          <p:nvSpPr>
            <p:cNvPr id="39" name="Google Shape;378;p48">
              <a:extLst>
                <a:ext uri="{FF2B5EF4-FFF2-40B4-BE49-F238E27FC236}">
                  <a16:creationId xmlns:a16="http://schemas.microsoft.com/office/drawing/2014/main" id="{C9333F7A-1567-4EB9-8257-49CBBFB0C5F7}"/>
                </a:ext>
              </a:extLst>
            </p:cNvPr>
            <p:cNvSpPr/>
            <p:nvPr/>
          </p:nvSpPr>
          <p:spPr>
            <a:xfrm>
              <a:off x="7115951" y="763925"/>
              <a:ext cx="1183500" cy="1324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Google Shape;379;p48">
              <a:extLst>
                <a:ext uri="{FF2B5EF4-FFF2-40B4-BE49-F238E27FC236}">
                  <a16:creationId xmlns:a16="http://schemas.microsoft.com/office/drawing/2014/main" id="{986A40EA-C4D7-4D2A-BDB5-5BB0263807B4}"/>
                </a:ext>
              </a:extLst>
            </p:cNvPr>
            <p:cNvSpPr txBox="1">
              <a:spLocks/>
            </p:cNvSpPr>
            <p:nvPr/>
          </p:nvSpPr>
          <p:spPr>
            <a:xfrm>
              <a:off x="6905351" y="2174752"/>
              <a:ext cx="1604700" cy="8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9pPr>
            </a:lstStyle>
            <a:p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分鏡圖</a:t>
              </a:r>
              <a:endParaRPr lang="zh-TW" altLang="en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" name="Google Shape;384;p48">
              <a:extLst>
                <a:ext uri="{FF2B5EF4-FFF2-40B4-BE49-F238E27FC236}">
                  <a16:creationId xmlns:a16="http://schemas.microsoft.com/office/drawing/2014/main" id="{E3DF69A9-063E-4838-A93B-7682F41CFB63}"/>
                </a:ext>
              </a:extLst>
            </p:cNvPr>
            <p:cNvSpPr txBox="1">
              <a:spLocks/>
            </p:cNvSpPr>
            <p:nvPr/>
          </p:nvSpPr>
          <p:spPr>
            <a:xfrm>
              <a:off x="6674351" y="727816"/>
              <a:ext cx="2066700" cy="140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chemeClr val="dk2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9pPr>
            </a:lstStyle>
            <a:p>
              <a:r>
                <a:rPr lang="en" sz="5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r>
                <a:rPr lang="en-US" altLang="zh-TW" sz="5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</a:t>
              </a:r>
              <a:endParaRPr lang="en" sz="5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C53D0DF4-BF56-4FD2-9289-140446159937}"/>
              </a:ext>
            </a:extLst>
          </p:cNvPr>
          <p:cNvGrpSpPr/>
          <p:nvPr/>
        </p:nvGrpSpPr>
        <p:grpSpPr>
          <a:xfrm>
            <a:off x="3510269" y="3126613"/>
            <a:ext cx="1910411" cy="1753864"/>
            <a:chOff x="6674351" y="718672"/>
            <a:chExt cx="2066700" cy="2340036"/>
          </a:xfrm>
        </p:grpSpPr>
        <p:sp>
          <p:nvSpPr>
            <p:cNvPr id="43" name="Google Shape;378;p48">
              <a:extLst>
                <a:ext uri="{FF2B5EF4-FFF2-40B4-BE49-F238E27FC236}">
                  <a16:creationId xmlns:a16="http://schemas.microsoft.com/office/drawing/2014/main" id="{092F018E-4583-4AE7-A545-A7602FD7339F}"/>
                </a:ext>
              </a:extLst>
            </p:cNvPr>
            <p:cNvSpPr/>
            <p:nvPr/>
          </p:nvSpPr>
          <p:spPr>
            <a:xfrm>
              <a:off x="7115951" y="763925"/>
              <a:ext cx="1183500" cy="1324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Google Shape;379;p48">
              <a:extLst>
                <a:ext uri="{FF2B5EF4-FFF2-40B4-BE49-F238E27FC236}">
                  <a16:creationId xmlns:a16="http://schemas.microsoft.com/office/drawing/2014/main" id="{4D6D7E08-8C12-439A-B961-E59118F20C4D}"/>
                </a:ext>
              </a:extLst>
            </p:cNvPr>
            <p:cNvSpPr txBox="1">
              <a:spLocks/>
            </p:cNvSpPr>
            <p:nvPr/>
          </p:nvSpPr>
          <p:spPr>
            <a:xfrm>
              <a:off x="6905351" y="2165608"/>
              <a:ext cx="1604700" cy="8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9pPr>
            </a:lstStyle>
            <a:p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循序活動圖</a:t>
              </a:r>
              <a:endParaRPr lang="zh-TW" altLang="en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Google Shape;384;p48">
              <a:extLst>
                <a:ext uri="{FF2B5EF4-FFF2-40B4-BE49-F238E27FC236}">
                  <a16:creationId xmlns:a16="http://schemas.microsoft.com/office/drawing/2014/main" id="{C5A45D06-48AD-4128-9736-F42DFA6754EE}"/>
                </a:ext>
              </a:extLst>
            </p:cNvPr>
            <p:cNvSpPr txBox="1">
              <a:spLocks/>
            </p:cNvSpPr>
            <p:nvPr/>
          </p:nvSpPr>
          <p:spPr>
            <a:xfrm>
              <a:off x="6674351" y="718672"/>
              <a:ext cx="2066700" cy="140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chemeClr val="dk2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9pPr>
            </a:lstStyle>
            <a:p>
              <a:r>
                <a:rPr lang="en" sz="5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r>
                <a:rPr lang="en-US" altLang="zh-TW" sz="5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endParaRPr lang="en" sz="5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0ED12E6A-BC9F-4BA0-85A8-7FD041D41F5D}"/>
              </a:ext>
            </a:extLst>
          </p:cNvPr>
          <p:cNvGrpSpPr/>
          <p:nvPr/>
        </p:nvGrpSpPr>
        <p:grpSpPr>
          <a:xfrm>
            <a:off x="1936233" y="3126613"/>
            <a:ext cx="1910411" cy="1753864"/>
            <a:chOff x="6674351" y="718672"/>
            <a:chExt cx="2066700" cy="2340037"/>
          </a:xfrm>
        </p:grpSpPr>
        <p:sp>
          <p:nvSpPr>
            <p:cNvPr id="47" name="Google Shape;378;p48">
              <a:extLst>
                <a:ext uri="{FF2B5EF4-FFF2-40B4-BE49-F238E27FC236}">
                  <a16:creationId xmlns:a16="http://schemas.microsoft.com/office/drawing/2014/main" id="{4B600770-6AF0-4F6D-B009-92FD6E6D63E4}"/>
                </a:ext>
              </a:extLst>
            </p:cNvPr>
            <p:cNvSpPr/>
            <p:nvPr/>
          </p:nvSpPr>
          <p:spPr>
            <a:xfrm>
              <a:off x="7115951" y="763925"/>
              <a:ext cx="1183500" cy="1324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" name="Google Shape;379;p48">
              <a:extLst>
                <a:ext uri="{FF2B5EF4-FFF2-40B4-BE49-F238E27FC236}">
                  <a16:creationId xmlns:a16="http://schemas.microsoft.com/office/drawing/2014/main" id="{50364DBF-B0A9-481E-A9B4-68F8B32F353F}"/>
                </a:ext>
              </a:extLst>
            </p:cNvPr>
            <p:cNvSpPr txBox="1">
              <a:spLocks/>
            </p:cNvSpPr>
            <p:nvPr/>
          </p:nvSpPr>
          <p:spPr>
            <a:xfrm>
              <a:off x="6905351" y="2165609"/>
              <a:ext cx="1689510" cy="8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9pPr>
            </a:lstStyle>
            <a:p>
              <a:r>
                <a:rPr lang="en-US" altLang="zh-TW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UML</a:t>
              </a:r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類別圖</a:t>
              </a:r>
              <a:endParaRPr lang="zh-TW" altLang="en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Google Shape;384;p48">
              <a:extLst>
                <a:ext uri="{FF2B5EF4-FFF2-40B4-BE49-F238E27FC236}">
                  <a16:creationId xmlns:a16="http://schemas.microsoft.com/office/drawing/2014/main" id="{84A7A511-498F-43A2-BC6F-2D005F3C69E4}"/>
                </a:ext>
              </a:extLst>
            </p:cNvPr>
            <p:cNvSpPr txBox="1">
              <a:spLocks/>
            </p:cNvSpPr>
            <p:nvPr/>
          </p:nvSpPr>
          <p:spPr>
            <a:xfrm>
              <a:off x="6674351" y="718672"/>
              <a:ext cx="2066700" cy="140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chemeClr val="dk2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9pPr>
            </a:lstStyle>
            <a:p>
              <a:r>
                <a:rPr lang="en" sz="5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r>
                <a:rPr lang="en-US" altLang="zh-TW" sz="5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  <a:endParaRPr lang="en" sz="5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80EA8B81-3614-40D7-9505-50D4CE22C467}"/>
              </a:ext>
            </a:extLst>
          </p:cNvPr>
          <p:cNvGrpSpPr/>
          <p:nvPr/>
        </p:nvGrpSpPr>
        <p:grpSpPr>
          <a:xfrm>
            <a:off x="362197" y="3135757"/>
            <a:ext cx="1910411" cy="1753864"/>
            <a:chOff x="6674351" y="727816"/>
            <a:chExt cx="2066700" cy="2340036"/>
          </a:xfrm>
        </p:grpSpPr>
        <p:sp>
          <p:nvSpPr>
            <p:cNvPr id="51" name="Google Shape;378;p48">
              <a:extLst>
                <a:ext uri="{FF2B5EF4-FFF2-40B4-BE49-F238E27FC236}">
                  <a16:creationId xmlns:a16="http://schemas.microsoft.com/office/drawing/2014/main" id="{E9CE1519-24E0-4052-BB8F-C3D55E54B588}"/>
                </a:ext>
              </a:extLst>
            </p:cNvPr>
            <p:cNvSpPr/>
            <p:nvPr/>
          </p:nvSpPr>
          <p:spPr>
            <a:xfrm>
              <a:off x="7115951" y="763925"/>
              <a:ext cx="1183500" cy="1324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Google Shape;379;p48">
              <a:extLst>
                <a:ext uri="{FF2B5EF4-FFF2-40B4-BE49-F238E27FC236}">
                  <a16:creationId xmlns:a16="http://schemas.microsoft.com/office/drawing/2014/main" id="{63F9A9C2-9A17-4101-9621-FEADB8D41CC3}"/>
                </a:ext>
              </a:extLst>
            </p:cNvPr>
            <p:cNvSpPr txBox="1">
              <a:spLocks/>
            </p:cNvSpPr>
            <p:nvPr/>
          </p:nvSpPr>
          <p:spPr>
            <a:xfrm>
              <a:off x="6905351" y="2174752"/>
              <a:ext cx="1604700" cy="8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9pPr>
            </a:lstStyle>
            <a:p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系統環境圖</a:t>
              </a:r>
              <a:endParaRPr lang="zh-TW" altLang="en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Google Shape;384;p48">
              <a:extLst>
                <a:ext uri="{FF2B5EF4-FFF2-40B4-BE49-F238E27FC236}">
                  <a16:creationId xmlns:a16="http://schemas.microsoft.com/office/drawing/2014/main" id="{532B8C2F-7E41-4F3E-B99E-203FD23E5FB7}"/>
                </a:ext>
              </a:extLst>
            </p:cNvPr>
            <p:cNvSpPr txBox="1">
              <a:spLocks/>
            </p:cNvSpPr>
            <p:nvPr/>
          </p:nvSpPr>
          <p:spPr>
            <a:xfrm>
              <a:off x="6674351" y="727816"/>
              <a:ext cx="2066700" cy="140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chemeClr val="dk2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0"/>
                <a:buFont typeface="Advent Pro"/>
                <a:buNone/>
                <a:defRPr sz="8000" b="1" i="0" u="none" strike="noStrike" cap="none">
                  <a:solidFill>
                    <a:srgbClr val="434343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9pPr>
            </a:lstStyle>
            <a:p>
              <a:r>
                <a:rPr lang="en" sz="5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r>
                <a:rPr lang="en-US" altLang="zh-TW" sz="5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endParaRPr lang="en" sz="5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556673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系統環境圖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 descr="一張含有 文字, 標誌, 黑色, 銷售 的圖片&#10;&#10;自動產生的描述">
            <a:extLst>
              <a:ext uri="{FF2B5EF4-FFF2-40B4-BE49-F238E27FC236}">
                <a16:creationId xmlns:a16="http://schemas.microsoft.com/office/drawing/2014/main" id="{8F4EFC6F-57CA-4DA1-9A99-93B7F80FB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005" y="1096455"/>
            <a:ext cx="5134812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32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1"/>
          <p:cNvSpPr txBox="1">
            <a:spLocks noGrp="1"/>
          </p:cNvSpPr>
          <p:nvPr>
            <p:ph type="ctrTitle"/>
          </p:nvPr>
        </p:nvSpPr>
        <p:spPr>
          <a:xfrm>
            <a:off x="5347800" y="2174900"/>
            <a:ext cx="3083100" cy="11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類別圖</a:t>
            </a:r>
          </a:p>
        </p:txBody>
      </p:sp>
      <p:sp>
        <p:nvSpPr>
          <p:cNvPr id="484" name="Google Shape;484;p51"/>
          <p:cNvSpPr txBox="1">
            <a:spLocks noGrp="1"/>
          </p:cNvSpPr>
          <p:nvPr>
            <p:ph type="title" idx="2"/>
          </p:nvPr>
        </p:nvSpPr>
        <p:spPr>
          <a:xfrm>
            <a:off x="5347800" y="126237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485" name="Google Shape;485;p51"/>
          <p:cNvSpPr/>
          <p:nvPr/>
        </p:nvSpPr>
        <p:spPr>
          <a:xfrm>
            <a:off x="-449032" y="766006"/>
            <a:ext cx="5261828" cy="3282219"/>
          </a:xfrm>
          <a:custGeom>
            <a:avLst/>
            <a:gdLst/>
            <a:ahLst/>
            <a:cxnLst/>
            <a:rect l="l" t="t" r="r" b="b"/>
            <a:pathLst>
              <a:path w="280968" h="175262" extrusionOk="0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1"/>
          <p:cNvSpPr/>
          <p:nvPr/>
        </p:nvSpPr>
        <p:spPr>
          <a:xfrm>
            <a:off x="-366069" y="4450023"/>
            <a:ext cx="4884806" cy="239712"/>
          </a:xfrm>
          <a:custGeom>
            <a:avLst/>
            <a:gdLst/>
            <a:ahLst/>
            <a:cxnLst/>
            <a:rect l="l" t="t" r="r" b="b"/>
            <a:pathLst>
              <a:path w="260836" h="12800" extrusionOk="0">
                <a:moveTo>
                  <a:pt x="130418" y="1"/>
                </a:moveTo>
                <a:cubicBezTo>
                  <a:pt x="95830" y="1"/>
                  <a:pt x="62657" y="674"/>
                  <a:pt x="38199" y="1875"/>
                </a:cubicBezTo>
                <a:cubicBezTo>
                  <a:pt x="13742" y="3075"/>
                  <a:pt x="1" y="4703"/>
                  <a:pt x="1" y="6399"/>
                </a:cubicBezTo>
                <a:cubicBezTo>
                  <a:pt x="1" y="8096"/>
                  <a:pt x="13742" y="9724"/>
                  <a:pt x="38199" y="10924"/>
                </a:cubicBezTo>
                <a:cubicBezTo>
                  <a:pt x="62657" y="12124"/>
                  <a:pt x="95830" y="12799"/>
                  <a:pt x="130419" y="12799"/>
                </a:cubicBezTo>
                <a:cubicBezTo>
                  <a:pt x="165007" y="12799"/>
                  <a:pt x="198180" y="12124"/>
                  <a:pt x="222637" y="10924"/>
                </a:cubicBezTo>
                <a:cubicBezTo>
                  <a:pt x="247095" y="9724"/>
                  <a:pt x="260836" y="8096"/>
                  <a:pt x="260836" y="6399"/>
                </a:cubicBezTo>
                <a:cubicBezTo>
                  <a:pt x="260836" y="4703"/>
                  <a:pt x="247095" y="3075"/>
                  <a:pt x="222637" y="1875"/>
                </a:cubicBezTo>
                <a:cubicBezTo>
                  <a:pt x="198180" y="674"/>
                  <a:pt x="165007" y="1"/>
                  <a:pt x="130418" y="1"/>
                </a:cubicBezTo>
                <a:close/>
              </a:path>
            </a:pathLst>
          </a:custGeom>
          <a:solidFill>
            <a:srgbClr val="CBEC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51"/>
          <p:cNvGrpSpPr/>
          <p:nvPr/>
        </p:nvGrpSpPr>
        <p:grpSpPr>
          <a:xfrm>
            <a:off x="284487" y="828012"/>
            <a:ext cx="3674991" cy="3793236"/>
            <a:chOff x="284487" y="828012"/>
            <a:chExt cx="3674991" cy="3793236"/>
          </a:xfrm>
        </p:grpSpPr>
        <p:sp>
          <p:nvSpPr>
            <p:cNvPr id="488" name="Google Shape;488;p51"/>
            <p:cNvSpPr/>
            <p:nvPr/>
          </p:nvSpPr>
          <p:spPr>
            <a:xfrm>
              <a:off x="1720043" y="2281566"/>
              <a:ext cx="842569" cy="1414413"/>
            </a:xfrm>
            <a:custGeom>
              <a:avLst/>
              <a:gdLst/>
              <a:ahLst/>
              <a:cxnLst/>
              <a:rect l="l" t="t" r="r" b="b"/>
              <a:pathLst>
                <a:path w="44991" h="75526" extrusionOk="0">
                  <a:moveTo>
                    <a:pt x="22682" y="0"/>
                  </a:moveTo>
                  <a:lnTo>
                    <a:pt x="8861" y="7179"/>
                  </a:lnTo>
                  <a:lnTo>
                    <a:pt x="8380" y="15390"/>
                  </a:lnTo>
                  <a:cubicBezTo>
                    <a:pt x="8152" y="19298"/>
                    <a:pt x="10426" y="22924"/>
                    <a:pt x="14044" y="24420"/>
                  </a:cubicBezTo>
                  <a:lnTo>
                    <a:pt x="24757" y="28850"/>
                  </a:lnTo>
                  <a:cubicBezTo>
                    <a:pt x="25245" y="29052"/>
                    <a:pt x="25403" y="29665"/>
                    <a:pt x="25076" y="30078"/>
                  </a:cubicBezTo>
                  <a:lnTo>
                    <a:pt x="5607" y="54622"/>
                  </a:lnTo>
                  <a:cubicBezTo>
                    <a:pt x="5491" y="54770"/>
                    <a:pt x="5535" y="54987"/>
                    <a:pt x="5701" y="55079"/>
                  </a:cubicBezTo>
                  <a:lnTo>
                    <a:pt x="7154" y="55869"/>
                  </a:lnTo>
                  <a:lnTo>
                    <a:pt x="5404" y="58748"/>
                  </a:lnTo>
                  <a:lnTo>
                    <a:pt x="5409" y="58752"/>
                  </a:lnTo>
                  <a:cubicBezTo>
                    <a:pt x="5175" y="58665"/>
                    <a:pt x="4934" y="58623"/>
                    <a:pt x="4696" y="58623"/>
                  </a:cubicBezTo>
                  <a:cubicBezTo>
                    <a:pt x="4018" y="58623"/>
                    <a:pt x="3365" y="58962"/>
                    <a:pt x="2979" y="59558"/>
                  </a:cubicBezTo>
                  <a:lnTo>
                    <a:pt x="0" y="64165"/>
                  </a:lnTo>
                  <a:lnTo>
                    <a:pt x="17575" y="75526"/>
                  </a:lnTo>
                  <a:cubicBezTo>
                    <a:pt x="18455" y="74167"/>
                    <a:pt x="18065" y="72354"/>
                    <a:pt x="16705" y="71476"/>
                  </a:cubicBezTo>
                  <a:lnTo>
                    <a:pt x="15173" y="70486"/>
                  </a:lnTo>
                  <a:cubicBezTo>
                    <a:pt x="14149" y="69822"/>
                    <a:pt x="13501" y="68708"/>
                    <a:pt x="13435" y="67489"/>
                  </a:cubicBezTo>
                  <a:lnTo>
                    <a:pt x="13294" y="64926"/>
                  </a:lnTo>
                  <a:cubicBezTo>
                    <a:pt x="13252" y="64185"/>
                    <a:pt x="12859" y="63507"/>
                    <a:pt x="12236" y="63104"/>
                  </a:cubicBezTo>
                  <a:lnTo>
                    <a:pt x="12040" y="62977"/>
                  </a:lnTo>
                  <a:lnTo>
                    <a:pt x="13602" y="59372"/>
                  </a:lnTo>
                  <a:lnTo>
                    <a:pt x="14396" y="59804"/>
                  </a:lnTo>
                  <a:cubicBezTo>
                    <a:pt x="14614" y="59922"/>
                    <a:pt x="14852" y="59980"/>
                    <a:pt x="15088" y="59980"/>
                  </a:cubicBezTo>
                  <a:cubicBezTo>
                    <a:pt x="15473" y="59980"/>
                    <a:pt x="15854" y="59826"/>
                    <a:pt x="16135" y="59532"/>
                  </a:cubicBezTo>
                  <a:lnTo>
                    <a:pt x="40884" y="33644"/>
                  </a:lnTo>
                  <a:cubicBezTo>
                    <a:pt x="44904" y="29931"/>
                    <a:pt x="44990" y="23607"/>
                    <a:pt x="41074" y="19786"/>
                  </a:cubicBezTo>
                  <a:lnTo>
                    <a:pt x="226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1"/>
            <p:cNvSpPr/>
            <p:nvPr/>
          </p:nvSpPr>
          <p:spPr>
            <a:xfrm>
              <a:off x="1703057" y="3483197"/>
              <a:ext cx="349418" cy="247840"/>
            </a:xfrm>
            <a:custGeom>
              <a:avLst/>
              <a:gdLst/>
              <a:ahLst/>
              <a:cxnLst/>
              <a:rect l="l" t="t" r="r" b="b"/>
              <a:pathLst>
                <a:path w="18658" h="13234" extrusionOk="0">
                  <a:moveTo>
                    <a:pt x="907" y="1"/>
                  </a:moveTo>
                  <a:lnTo>
                    <a:pt x="284" y="963"/>
                  </a:lnTo>
                  <a:cubicBezTo>
                    <a:pt x="0" y="1402"/>
                    <a:pt x="126" y="1988"/>
                    <a:pt x="566" y="2273"/>
                  </a:cubicBezTo>
                  <a:lnTo>
                    <a:pt x="17522" y="13234"/>
                  </a:lnTo>
                  <a:lnTo>
                    <a:pt x="18658" y="11475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655497" y="2970644"/>
              <a:ext cx="871746" cy="249825"/>
            </a:xfrm>
            <a:custGeom>
              <a:avLst/>
              <a:gdLst/>
              <a:ahLst/>
              <a:cxnLst/>
              <a:rect l="l" t="t" r="r" b="b"/>
              <a:pathLst>
                <a:path w="46549" h="13340" extrusionOk="0">
                  <a:moveTo>
                    <a:pt x="902" y="1"/>
                  </a:moveTo>
                  <a:cubicBezTo>
                    <a:pt x="402" y="7"/>
                    <a:pt x="1" y="414"/>
                    <a:pt x="1" y="915"/>
                  </a:cubicBezTo>
                  <a:cubicBezTo>
                    <a:pt x="1" y="1414"/>
                    <a:pt x="402" y="1821"/>
                    <a:pt x="902" y="1829"/>
                  </a:cubicBezTo>
                  <a:lnTo>
                    <a:pt x="29998" y="1829"/>
                  </a:lnTo>
                  <a:cubicBezTo>
                    <a:pt x="32369" y="1829"/>
                    <a:pt x="34597" y="2751"/>
                    <a:pt x="36274" y="4428"/>
                  </a:cubicBezTo>
                  <a:lnTo>
                    <a:pt x="44916" y="13071"/>
                  </a:lnTo>
                  <a:cubicBezTo>
                    <a:pt x="45087" y="13243"/>
                    <a:pt x="45321" y="13339"/>
                    <a:pt x="45562" y="13339"/>
                  </a:cubicBezTo>
                  <a:cubicBezTo>
                    <a:pt x="45932" y="13339"/>
                    <a:pt x="46266" y="13116"/>
                    <a:pt x="46407" y="12775"/>
                  </a:cubicBezTo>
                  <a:cubicBezTo>
                    <a:pt x="46548" y="12432"/>
                    <a:pt x="46471" y="12040"/>
                    <a:pt x="46209" y="11778"/>
                  </a:cubicBezTo>
                  <a:lnTo>
                    <a:pt x="37566" y="3135"/>
                  </a:lnTo>
                  <a:cubicBezTo>
                    <a:pt x="35544" y="1113"/>
                    <a:pt x="32856" y="1"/>
                    <a:pt x="299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2471952" y="3196479"/>
              <a:ext cx="1424769" cy="1424769"/>
            </a:xfrm>
            <a:custGeom>
              <a:avLst/>
              <a:gdLst/>
              <a:ahLst/>
              <a:cxnLst/>
              <a:rect l="l" t="t" r="r" b="b"/>
              <a:pathLst>
                <a:path w="76079" h="76079" extrusionOk="0">
                  <a:moveTo>
                    <a:pt x="38039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39" y="69984"/>
                  </a:cubicBezTo>
                  <a:cubicBezTo>
                    <a:pt x="20425" y="69984"/>
                    <a:pt x="6095" y="55654"/>
                    <a:pt x="6095" y="38040"/>
                  </a:cubicBezTo>
                  <a:cubicBezTo>
                    <a:pt x="6095" y="20426"/>
                    <a:pt x="20425" y="6094"/>
                    <a:pt x="38039" y="6094"/>
                  </a:cubicBezTo>
                  <a:close/>
                  <a:moveTo>
                    <a:pt x="38039" y="1"/>
                  </a:moveTo>
                  <a:cubicBezTo>
                    <a:pt x="17065" y="1"/>
                    <a:pt x="0" y="17065"/>
                    <a:pt x="0" y="38040"/>
                  </a:cubicBezTo>
                  <a:cubicBezTo>
                    <a:pt x="0" y="59014"/>
                    <a:pt x="17065" y="76079"/>
                    <a:pt x="38039" y="76079"/>
                  </a:cubicBezTo>
                  <a:cubicBezTo>
                    <a:pt x="59014" y="76079"/>
                    <a:pt x="76078" y="59014"/>
                    <a:pt x="76078" y="38040"/>
                  </a:cubicBezTo>
                  <a:cubicBezTo>
                    <a:pt x="76078" y="17065"/>
                    <a:pt x="59014" y="1"/>
                    <a:pt x="38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1"/>
            <p:cNvSpPr/>
            <p:nvPr/>
          </p:nvSpPr>
          <p:spPr>
            <a:xfrm>
              <a:off x="3093780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0" y="1"/>
                    <a:pt x="1" y="2260"/>
                    <a:pt x="1" y="5067"/>
                  </a:cubicBezTo>
                  <a:cubicBezTo>
                    <a:pt x="1" y="7872"/>
                    <a:pt x="2260" y="10131"/>
                    <a:pt x="5065" y="10131"/>
                  </a:cubicBezTo>
                  <a:cubicBezTo>
                    <a:pt x="7872" y="10131"/>
                    <a:pt x="10130" y="7872"/>
                    <a:pt x="10130" y="5067"/>
                  </a:cubicBezTo>
                  <a:cubicBezTo>
                    <a:pt x="10130" y="2260"/>
                    <a:pt x="787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1"/>
            <p:cNvSpPr/>
            <p:nvPr/>
          </p:nvSpPr>
          <p:spPr>
            <a:xfrm>
              <a:off x="2413523" y="3126626"/>
              <a:ext cx="826501" cy="826501"/>
            </a:xfrm>
            <a:custGeom>
              <a:avLst/>
              <a:gdLst/>
              <a:ahLst/>
              <a:cxnLst/>
              <a:rect l="l" t="t" r="r" b="b"/>
              <a:pathLst>
                <a:path w="44133" h="44133" extrusionOk="0">
                  <a:moveTo>
                    <a:pt x="37414" y="0"/>
                  </a:moveTo>
                  <a:cubicBezTo>
                    <a:pt x="16784" y="0"/>
                    <a:pt x="0" y="16784"/>
                    <a:pt x="0" y="37415"/>
                  </a:cubicBezTo>
                  <a:lnTo>
                    <a:pt x="0" y="42609"/>
                  </a:lnTo>
                  <a:cubicBezTo>
                    <a:pt x="0" y="43451"/>
                    <a:pt x="682" y="44133"/>
                    <a:pt x="1523" y="44133"/>
                  </a:cubicBezTo>
                  <a:cubicBezTo>
                    <a:pt x="2365" y="44133"/>
                    <a:pt x="3047" y="43451"/>
                    <a:pt x="3047" y="42609"/>
                  </a:cubicBezTo>
                  <a:lnTo>
                    <a:pt x="3047" y="37415"/>
                  </a:lnTo>
                  <a:cubicBezTo>
                    <a:pt x="3047" y="18464"/>
                    <a:pt x="18463" y="3047"/>
                    <a:pt x="37414" y="3047"/>
                  </a:cubicBezTo>
                  <a:lnTo>
                    <a:pt x="42608" y="3047"/>
                  </a:lnTo>
                  <a:cubicBezTo>
                    <a:pt x="43450" y="3047"/>
                    <a:pt x="44132" y="2365"/>
                    <a:pt x="44132" y="1523"/>
                  </a:cubicBezTo>
                  <a:cubicBezTo>
                    <a:pt x="44132" y="683"/>
                    <a:pt x="43450" y="0"/>
                    <a:pt x="426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368030" y="3196479"/>
              <a:ext cx="1424788" cy="1424769"/>
            </a:xfrm>
            <a:custGeom>
              <a:avLst/>
              <a:gdLst/>
              <a:ahLst/>
              <a:cxnLst/>
              <a:rect l="l" t="t" r="r" b="b"/>
              <a:pathLst>
                <a:path w="76080" h="76079" extrusionOk="0">
                  <a:moveTo>
                    <a:pt x="38041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41" y="69984"/>
                  </a:cubicBezTo>
                  <a:cubicBezTo>
                    <a:pt x="20425" y="69984"/>
                    <a:pt x="6096" y="55654"/>
                    <a:pt x="6096" y="38040"/>
                  </a:cubicBezTo>
                  <a:cubicBezTo>
                    <a:pt x="6096" y="20426"/>
                    <a:pt x="20425" y="6094"/>
                    <a:pt x="38041" y="6094"/>
                  </a:cubicBezTo>
                  <a:close/>
                  <a:moveTo>
                    <a:pt x="38041" y="1"/>
                  </a:moveTo>
                  <a:cubicBezTo>
                    <a:pt x="17066" y="1"/>
                    <a:pt x="1" y="17065"/>
                    <a:pt x="1" y="38040"/>
                  </a:cubicBezTo>
                  <a:cubicBezTo>
                    <a:pt x="1" y="59014"/>
                    <a:pt x="17066" y="76079"/>
                    <a:pt x="38041" y="76079"/>
                  </a:cubicBezTo>
                  <a:cubicBezTo>
                    <a:pt x="59016" y="76079"/>
                    <a:pt x="76080" y="59014"/>
                    <a:pt x="76080" y="38040"/>
                  </a:cubicBezTo>
                  <a:cubicBezTo>
                    <a:pt x="76080" y="17065"/>
                    <a:pt x="59016" y="1"/>
                    <a:pt x="380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284487" y="3115202"/>
              <a:ext cx="1430669" cy="826501"/>
            </a:xfrm>
            <a:custGeom>
              <a:avLst/>
              <a:gdLst/>
              <a:ahLst/>
              <a:cxnLst/>
              <a:rect l="l" t="t" r="r" b="b"/>
              <a:pathLst>
                <a:path w="76394" h="44133" extrusionOk="0">
                  <a:moveTo>
                    <a:pt x="38582" y="0"/>
                  </a:moveTo>
                  <a:cubicBezTo>
                    <a:pt x="17306" y="0"/>
                    <a:pt x="0" y="16784"/>
                    <a:pt x="0" y="37414"/>
                  </a:cubicBezTo>
                  <a:lnTo>
                    <a:pt x="0" y="42610"/>
                  </a:lnTo>
                  <a:cubicBezTo>
                    <a:pt x="0" y="43450"/>
                    <a:pt x="682" y="44133"/>
                    <a:pt x="1524" y="44133"/>
                  </a:cubicBezTo>
                  <a:cubicBezTo>
                    <a:pt x="2366" y="44133"/>
                    <a:pt x="3048" y="43450"/>
                    <a:pt x="3048" y="42610"/>
                  </a:cubicBezTo>
                  <a:lnTo>
                    <a:pt x="3048" y="37414"/>
                  </a:lnTo>
                  <a:cubicBezTo>
                    <a:pt x="3048" y="18465"/>
                    <a:pt x="18989" y="3047"/>
                    <a:pt x="38582" y="3047"/>
                  </a:cubicBezTo>
                  <a:lnTo>
                    <a:pt x="43944" y="3047"/>
                  </a:lnTo>
                  <a:cubicBezTo>
                    <a:pt x="55777" y="3047"/>
                    <a:pt x="66797" y="8719"/>
                    <a:pt x="73423" y="18220"/>
                  </a:cubicBezTo>
                  <a:cubicBezTo>
                    <a:pt x="73720" y="18637"/>
                    <a:pt x="74188" y="18859"/>
                    <a:pt x="74664" y="18859"/>
                  </a:cubicBezTo>
                  <a:cubicBezTo>
                    <a:pt x="74965" y="18859"/>
                    <a:pt x="75270" y="18770"/>
                    <a:pt x="75535" y="18584"/>
                  </a:cubicBezTo>
                  <a:cubicBezTo>
                    <a:pt x="76220" y="18106"/>
                    <a:pt x="76393" y="17167"/>
                    <a:pt x="75923" y="16476"/>
                  </a:cubicBezTo>
                  <a:cubicBezTo>
                    <a:pt x="68727" y="6160"/>
                    <a:pt x="56771" y="0"/>
                    <a:pt x="439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989896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8" y="1"/>
                    <a:pt x="1" y="2269"/>
                    <a:pt x="1" y="5067"/>
                  </a:cubicBezTo>
                  <a:cubicBezTo>
                    <a:pt x="1" y="7863"/>
                    <a:pt x="2268" y="10131"/>
                    <a:pt x="5065" y="10131"/>
                  </a:cubicBezTo>
                  <a:cubicBezTo>
                    <a:pt x="7862" y="10131"/>
                    <a:pt x="10130" y="7863"/>
                    <a:pt x="10130" y="5067"/>
                  </a:cubicBezTo>
                  <a:cubicBezTo>
                    <a:pt x="10130" y="2269"/>
                    <a:pt x="786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1"/>
            <p:cNvSpPr/>
            <p:nvPr/>
          </p:nvSpPr>
          <p:spPr>
            <a:xfrm>
              <a:off x="1053400" y="2463410"/>
              <a:ext cx="2177184" cy="1558727"/>
            </a:xfrm>
            <a:custGeom>
              <a:avLst/>
              <a:gdLst/>
              <a:ahLst/>
              <a:cxnLst/>
              <a:rect l="l" t="t" r="r" b="b"/>
              <a:pathLst>
                <a:path w="116256" h="83232" extrusionOk="0">
                  <a:moveTo>
                    <a:pt x="91950" y="26828"/>
                  </a:moveTo>
                  <a:lnTo>
                    <a:pt x="45697" y="74629"/>
                  </a:lnTo>
                  <a:cubicBezTo>
                    <a:pt x="45653" y="74560"/>
                    <a:pt x="45621" y="74482"/>
                    <a:pt x="45604" y="74402"/>
                  </a:cubicBezTo>
                  <a:lnTo>
                    <a:pt x="34477" y="27590"/>
                  </a:lnTo>
                  <a:cubicBezTo>
                    <a:pt x="35563" y="27093"/>
                    <a:pt x="36725" y="26828"/>
                    <a:pt x="37916" y="26828"/>
                  </a:cubicBezTo>
                  <a:close/>
                  <a:moveTo>
                    <a:pt x="30803" y="30576"/>
                  </a:moveTo>
                  <a:lnTo>
                    <a:pt x="41455" y="75389"/>
                  </a:lnTo>
                  <a:cubicBezTo>
                    <a:pt x="41855" y="77071"/>
                    <a:pt x="43068" y="78382"/>
                    <a:pt x="44621" y="78807"/>
                  </a:cubicBezTo>
                  <a:cubicBezTo>
                    <a:pt x="44673" y="78821"/>
                    <a:pt x="44723" y="78834"/>
                    <a:pt x="44775" y="78847"/>
                  </a:cubicBezTo>
                  <a:lnTo>
                    <a:pt x="5169" y="74996"/>
                  </a:lnTo>
                  <a:lnTo>
                    <a:pt x="29935" y="31877"/>
                  </a:lnTo>
                  <a:cubicBezTo>
                    <a:pt x="30196" y="31425"/>
                    <a:pt x="30485" y="30990"/>
                    <a:pt x="30803" y="30576"/>
                  </a:cubicBezTo>
                  <a:close/>
                  <a:moveTo>
                    <a:pt x="89153" y="1"/>
                  </a:moveTo>
                  <a:cubicBezTo>
                    <a:pt x="88930" y="1"/>
                    <a:pt x="88703" y="36"/>
                    <a:pt x="88480" y="110"/>
                  </a:cubicBezTo>
                  <a:cubicBezTo>
                    <a:pt x="87361" y="483"/>
                    <a:pt x="86757" y="1690"/>
                    <a:pt x="87130" y="2808"/>
                  </a:cubicBezTo>
                  <a:lnTo>
                    <a:pt x="93708" y="22563"/>
                  </a:lnTo>
                  <a:lnTo>
                    <a:pt x="37916" y="22563"/>
                  </a:lnTo>
                  <a:cubicBezTo>
                    <a:pt x="36399" y="22563"/>
                    <a:pt x="34895" y="22840"/>
                    <a:pt x="33477" y="23381"/>
                  </a:cubicBezTo>
                  <a:lnTo>
                    <a:pt x="31375" y="14532"/>
                  </a:lnTo>
                  <a:cubicBezTo>
                    <a:pt x="31141" y="13552"/>
                    <a:pt x="30265" y="12892"/>
                    <a:pt x="29300" y="12892"/>
                  </a:cubicBezTo>
                  <a:cubicBezTo>
                    <a:pt x="29137" y="12892"/>
                    <a:pt x="28971" y="12911"/>
                    <a:pt x="28806" y="12950"/>
                  </a:cubicBezTo>
                  <a:cubicBezTo>
                    <a:pt x="27659" y="13224"/>
                    <a:pt x="26952" y="14374"/>
                    <a:pt x="27224" y="15519"/>
                  </a:cubicBezTo>
                  <a:lnTo>
                    <a:pt x="29633" y="25655"/>
                  </a:lnTo>
                  <a:cubicBezTo>
                    <a:pt x="28316" y="26762"/>
                    <a:pt x="27162" y="28141"/>
                    <a:pt x="26237" y="29753"/>
                  </a:cubicBezTo>
                  <a:lnTo>
                    <a:pt x="550" y="74475"/>
                  </a:lnTo>
                  <a:cubicBezTo>
                    <a:pt x="25" y="75389"/>
                    <a:pt x="1" y="76537"/>
                    <a:pt x="486" y="77476"/>
                  </a:cubicBezTo>
                  <a:cubicBezTo>
                    <a:pt x="945" y="78367"/>
                    <a:pt x="1798" y="78955"/>
                    <a:pt x="2767" y="79049"/>
                  </a:cubicBezTo>
                  <a:lnTo>
                    <a:pt x="45668" y="83221"/>
                  </a:lnTo>
                  <a:cubicBezTo>
                    <a:pt x="45738" y="83227"/>
                    <a:pt x="45807" y="83231"/>
                    <a:pt x="45877" y="83231"/>
                  </a:cubicBezTo>
                  <a:cubicBezTo>
                    <a:pt x="47016" y="83230"/>
                    <a:pt x="47952" y="82336"/>
                    <a:pt x="48006" y="81199"/>
                  </a:cubicBezTo>
                  <a:cubicBezTo>
                    <a:pt x="48060" y="80063"/>
                    <a:pt x="47214" y="79083"/>
                    <a:pt x="46082" y="78974"/>
                  </a:cubicBezTo>
                  <a:lnTo>
                    <a:pt x="45863" y="78954"/>
                  </a:lnTo>
                  <a:cubicBezTo>
                    <a:pt x="46919" y="78914"/>
                    <a:pt x="47935" y="78459"/>
                    <a:pt x="48724" y="77643"/>
                  </a:cubicBezTo>
                  <a:lnTo>
                    <a:pt x="95834" y="28948"/>
                  </a:lnTo>
                  <a:lnTo>
                    <a:pt x="111993" y="77473"/>
                  </a:lnTo>
                  <a:cubicBezTo>
                    <a:pt x="112284" y="78345"/>
                    <a:pt x="113098" y="78932"/>
                    <a:pt x="114016" y="78932"/>
                  </a:cubicBezTo>
                  <a:cubicBezTo>
                    <a:pt x="114701" y="78932"/>
                    <a:pt x="115345" y="78603"/>
                    <a:pt x="115745" y="78047"/>
                  </a:cubicBezTo>
                  <a:cubicBezTo>
                    <a:pt x="116146" y="77492"/>
                    <a:pt x="116256" y="76776"/>
                    <a:pt x="116040" y="76126"/>
                  </a:cubicBezTo>
                  <a:lnTo>
                    <a:pt x="91178" y="1460"/>
                  </a:lnTo>
                  <a:cubicBezTo>
                    <a:pt x="90880" y="566"/>
                    <a:pt x="90047" y="1"/>
                    <a:pt x="891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2680146" y="2456537"/>
              <a:ext cx="495324" cy="300651"/>
            </a:xfrm>
            <a:custGeom>
              <a:avLst/>
              <a:gdLst/>
              <a:ahLst/>
              <a:cxnLst/>
              <a:rect l="l" t="t" r="r" b="b"/>
              <a:pathLst>
                <a:path w="26449" h="16054" extrusionOk="0">
                  <a:moveTo>
                    <a:pt x="1830" y="1"/>
                  </a:moveTo>
                  <a:cubicBezTo>
                    <a:pt x="820" y="1"/>
                    <a:pt x="1" y="819"/>
                    <a:pt x="1" y="1828"/>
                  </a:cubicBezTo>
                  <a:cubicBezTo>
                    <a:pt x="1" y="2839"/>
                    <a:pt x="820" y="3657"/>
                    <a:pt x="1830" y="3657"/>
                  </a:cubicBezTo>
                  <a:lnTo>
                    <a:pt x="19002" y="3657"/>
                  </a:lnTo>
                  <a:cubicBezTo>
                    <a:pt x="21092" y="3657"/>
                    <a:pt x="22792" y="5357"/>
                    <a:pt x="22792" y="7447"/>
                  </a:cubicBezTo>
                  <a:lnTo>
                    <a:pt x="22792" y="9528"/>
                  </a:lnTo>
                  <a:cubicBezTo>
                    <a:pt x="22792" y="11110"/>
                    <a:pt x="21505" y="12396"/>
                    <a:pt x="19923" y="12396"/>
                  </a:cubicBezTo>
                  <a:lnTo>
                    <a:pt x="17763" y="12396"/>
                  </a:lnTo>
                  <a:cubicBezTo>
                    <a:pt x="16753" y="12396"/>
                    <a:pt x="15934" y="13215"/>
                    <a:pt x="15934" y="14224"/>
                  </a:cubicBezTo>
                  <a:cubicBezTo>
                    <a:pt x="15934" y="15234"/>
                    <a:pt x="16753" y="16053"/>
                    <a:pt x="17763" y="16053"/>
                  </a:cubicBezTo>
                  <a:lnTo>
                    <a:pt x="19923" y="16053"/>
                  </a:lnTo>
                  <a:cubicBezTo>
                    <a:pt x="23521" y="16053"/>
                    <a:pt x="26449" y="13126"/>
                    <a:pt x="26449" y="9528"/>
                  </a:cubicBezTo>
                  <a:lnTo>
                    <a:pt x="26449" y="7447"/>
                  </a:lnTo>
                  <a:cubicBezTo>
                    <a:pt x="26449" y="3341"/>
                    <a:pt x="23108" y="1"/>
                    <a:pt x="190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1722815" y="3783830"/>
              <a:ext cx="362152" cy="362152"/>
            </a:xfrm>
            <a:custGeom>
              <a:avLst/>
              <a:gdLst/>
              <a:ahLst/>
              <a:cxnLst/>
              <a:rect l="l" t="t" r="r" b="b"/>
              <a:pathLst>
                <a:path w="19338" h="19338" extrusionOk="0">
                  <a:moveTo>
                    <a:pt x="9669" y="0"/>
                  </a:moveTo>
                  <a:cubicBezTo>
                    <a:pt x="7104" y="0"/>
                    <a:pt x="4645" y="1019"/>
                    <a:pt x="2831" y="2831"/>
                  </a:cubicBezTo>
                  <a:cubicBezTo>
                    <a:pt x="1019" y="4644"/>
                    <a:pt x="0" y="7104"/>
                    <a:pt x="0" y="9669"/>
                  </a:cubicBezTo>
                  <a:cubicBezTo>
                    <a:pt x="0" y="12233"/>
                    <a:pt x="1019" y="14693"/>
                    <a:pt x="2831" y="16506"/>
                  </a:cubicBezTo>
                  <a:cubicBezTo>
                    <a:pt x="4645" y="18320"/>
                    <a:pt x="7104" y="19337"/>
                    <a:pt x="9669" y="19337"/>
                  </a:cubicBezTo>
                  <a:cubicBezTo>
                    <a:pt x="12233" y="19337"/>
                    <a:pt x="14693" y="18320"/>
                    <a:pt x="16506" y="16506"/>
                  </a:cubicBezTo>
                  <a:cubicBezTo>
                    <a:pt x="18320" y="14693"/>
                    <a:pt x="19337" y="12233"/>
                    <a:pt x="19337" y="9669"/>
                  </a:cubicBezTo>
                  <a:cubicBezTo>
                    <a:pt x="19337" y="7104"/>
                    <a:pt x="18320" y="4644"/>
                    <a:pt x="16506" y="2831"/>
                  </a:cubicBezTo>
                  <a:cubicBezTo>
                    <a:pt x="14693" y="1019"/>
                    <a:pt x="12233" y="0"/>
                    <a:pt x="96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1374427" y="2583996"/>
              <a:ext cx="513620" cy="228269"/>
            </a:xfrm>
            <a:custGeom>
              <a:avLst/>
              <a:gdLst/>
              <a:ahLst/>
              <a:cxnLst/>
              <a:rect l="l" t="t" r="r" b="b"/>
              <a:pathLst>
                <a:path w="27426" h="12189" extrusionOk="0">
                  <a:moveTo>
                    <a:pt x="6095" y="0"/>
                  </a:moveTo>
                  <a:cubicBezTo>
                    <a:pt x="2744" y="0"/>
                    <a:pt x="1" y="2743"/>
                    <a:pt x="1" y="6095"/>
                  </a:cubicBezTo>
                  <a:cubicBezTo>
                    <a:pt x="1" y="9447"/>
                    <a:pt x="2744" y="12189"/>
                    <a:pt x="6095" y="12189"/>
                  </a:cubicBezTo>
                  <a:lnTo>
                    <a:pt x="21331" y="12189"/>
                  </a:lnTo>
                  <a:cubicBezTo>
                    <a:pt x="24682" y="12189"/>
                    <a:pt x="27424" y="9447"/>
                    <a:pt x="27426" y="6095"/>
                  </a:cubicBezTo>
                  <a:cubicBezTo>
                    <a:pt x="27426" y="2743"/>
                    <a:pt x="24682" y="0"/>
                    <a:pt x="21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1788174" y="828012"/>
              <a:ext cx="1331862" cy="1278302"/>
            </a:xfrm>
            <a:custGeom>
              <a:avLst/>
              <a:gdLst/>
              <a:ahLst/>
              <a:cxnLst/>
              <a:rect l="l" t="t" r="r" b="b"/>
              <a:pathLst>
                <a:path w="71118" h="68258" extrusionOk="0">
                  <a:moveTo>
                    <a:pt x="27369" y="42439"/>
                  </a:moveTo>
                  <a:cubicBezTo>
                    <a:pt x="27378" y="42567"/>
                    <a:pt x="27389" y="42695"/>
                    <a:pt x="27402" y="42823"/>
                  </a:cubicBezTo>
                  <a:cubicBezTo>
                    <a:pt x="27327" y="42735"/>
                    <a:pt x="27251" y="42652"/>
                    <a:pt x="27175" y="42567"/>
                  </a:cubicBezTo>
                  <a:cubicBezTo>
                    <a:pt x="27241" y="42525"/>
                    <a:pt x="27304" y="42482"/>
                    <a:pt x="27369" y="42439"/>
                  </a:cubicBezTo>
                  <a:close/>
                  <a:moveTo>
                    <a:pt x="54505" y="1"/>
                  </a:moveTo>
                  <a:cubicBezTo>
                    <a:pt x="50081" y="1"/>
                    <a:pt x="46059" y="1808"/>
                    <a:pt x="43151" y="4735"/>
                  </a:cubicBezTo>
                  <a:cubicBezTo>
                    <a:pt x="43151" y="4735"/>
                    <a:pt x="43151" y="4735"/>
                    <a:pt x="43151" y="4735"/>
                  </a:cubicBezTo>
                  <a:cubicBezTo>
                    <a:pt x="43099" y="4735"/>
                    <a:pt x="33482" y="14373"/>
                    <a:pt x="26232" y="14373"/>
                  </a:cubicBezTo>
                  <a:cubicBezTo>
                    <a:pt x="26159" y="14373"/>
                    <a:pt x="26087" y="14372"/>
                    <a:pt x="26015" y="14370"/>
                  </a:cubicBezTo>
                  <a:cubicBezTo>
                    <a:pt x="23593" y="14306"/>
                    <a:pt x="19085" y="13023"/>
                    <a:pt x="19061" y="13017"/>
                  </a:cubicBezTo>
                  <a:cubicBezTo>
                    <a:pt x="18070" y="12773"/>
                    <a:pt x="17107" y="12657"/>
                    <a:pt x="16175" y="12657"/>
                  </a:cubicBezTo>
                  <a:cubicBezTo>
                    <a:pt x="8394" y="12657"/>
                    <a:pt x="2834" y="20697"/>
                    <a:pt x="2621" y="28592"/>
                  </a:cubicBezTo>
                  <a:cubicBezTo>
                    <a:pt x="2621" y="28604"/>
                    <a:pt x="2621" y="28615"/>
                    <a:pt x="2621" y="28627"/>
                  </a:cubicBezTo>
                  <a:cubicBezTo>
                    <a:pt x="2581" y="30349"/>
                    <a:pt x="3142" y="32030"/>
                    <a:pt x="4207" y="33385"/>
                  </a:cubicBezTo>
                  <a:cubicBezTo>
                    <a:pt x="5583" y="35133"/>
                    <a:pt x="6736" y="38023"/>
                    <a:pt x="6661" y="40788"/>
                  </a:cubicBezTo>
                  <a:cubicBezTo>
                    <a:pt x="6560" y="44520"/>
                    <a:pt x="4653" y="47969"/>
                    <a:pt x="1547" y="50039"/>
                  </a:cubicBezTo>
                  <a:cubicBezTo>
                    <a:pt x="785" y="50548"/>
                    <a:pt x="268" y="51363"/>
                    <a:pt x="235" y="52280"/>
                  </a:cubicBezTo>
                  <a:cubicBezTo>
                    <a:pt x="232" y="52323"/>
                    <a:pt x="232" y="52366"/>
                    <a:pt x="231" y="52411"/>
                  </a:cubicBezTo>
                  <a:cubicBezTo>
                    <a:pt x="0" y="60929"/>
                    <a:pt x="6720" y="68021"/>
                    <a:pt x="15238" y="68252"/>
                  </a:cubicBezTo>
                  <a:cubicBezTo>
                    <a:pt x="15380" y="68256"/>
                    <a:pt x="15522" y="68257"/>
                    <a:pt x="15663" y="68257"/>
                  </a:cubicBezTo>
                  <a:cubicBezTo>
                    <a:pt x="23991" y="68257"/>
                    <a:pt x="30853" y="61620"/>
                    <a:pt x="31079" y="53244"/>
                  </a:cubicBezTo>
                  <a:cubicBezTo>
                    <a:pt x="31094" y="52688"/>
                    <a:pt x="31079" y="52133"/>
                    <a:pt x="31035" y="51579"/>
                  </a:cubicBezTo>
                  <a:lnTo>
                    <a:pt x="31035" y="51579"/>
                  </a:lnTo>
                  <a:cubicBezTo>
                    <a:pt x="33965" y="55100"/>
                    <a:pt x="38379" y="57355"/>
                    <a:pt x="43351" y="57355"/>
                  </a:cubicBezTo>
                  <a:cubicBezTo>
                    <a:pt x="43750" y="57355"/>
                    <a:pt x="44152" y="57341"/>
                    <a:pt x="44557" y="57311"/>
                  </a:cubicBezTo>
                  <a:cubicBezTo>
                    <a:pt x="52040" y="56768"/>
                    <a:pt x="58235" y="50927"/>
                    <a:pt x="59214" y="43489"/>
                  </a:cubicBezTo>
                  <a:cubicBezTo>
                    <a:pt x="59782" y="39167"/>
                    <a:pt x="58608" y="35109"/>
                    <a:pt x="56291" y="31927"/>
                  </a:cubicBezTo>
                  <a:cubicBezTo>
                    <a:pt x="64637" y="31003"/>
                    <a:pt x="71117" y="23644"/>
                    <a:pt x="70483" y="14811"/>
                  </a:cubicBezTo>
                  <a:cubicBezTo>
                    <a:pt x="69949" y="7383"/>
                    <a:pt x="64202" y="1212"/>
                    <a:pt x="56828" y="166"/>
                  </a:cubicBezTo>
                  <a:cubicBezTo>
                    <a:pt x="56044" y="54"/>
                    <a:pt x="55268" y="1"/>
                    <a:pt x="545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1"/>
            <p:cNvSpPr/>
            <p:nvPr/>
          </p:nvSpPr>
          <p:spPr>
            <a:xfrm>
              <a:off x="1859245" y="3742423"/>
              <a:ext cx="171469" cy="114163"/>
            </a:xfrm>
            <a:custGeom>
              <a:avLst/>
              <a:gdLst/>
              <a:ahLst/>
              <a:cxnLst/>
              <a:rect l="l" t="t" r="r" b="b"/>
              <a:pathLst>
                <a:path w="9156" h="6096" extrusionOk="0">
                  <a:moveTo>
                    <a:pt x="622" y="1"/>
                  </a:moveTo>
                  <a:lnTo>
                    <a:pt x="0" y="4497"/>
                  </a:lnTo>
                  <a:lnTo>
                    <a:pt x="9155" y="6096"/>
                  </a:lnTo>
                  <a:lnTo>
                    <a:pt x="91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1"/>
            <p:cNvSpPr/>
            <p:nvPr/>
          </p:nvSpPr>
          <p:spPr>
            <a:xfrm>
              <a:off x="1789653" y="3983521"/>
              <a:ext cx="467588" cy="122216"/>
            </a:xfrm>
            <a:custGeom>
              <a:avLst/>
              <a:gdLst/>
              <a:ahLst/>
              <a:cxnLst/>
              <a:rect l="l" t="t" r="r" b="b"/>
              <a:pathLst>
                <a:path w="24968" h="6526" extrusionOk="0">
                  <a:moveTo>
                    <a:pt x="405" y="0"/>
                  </a:moveTo>
                  <a:lnTo>
                    <a:pt x="1" y="2432"/>
                  </a:lnTo>
                  <a:lnTo>
                    <a:pt x="24563" y="6525"/>
                  </a:lnTo>
                  <a:lnTo>
                    <a:pt x="24967" y="4093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1"/>
            <p:cNvSpPr/>
            <p:nvPr/>
          </p:nvSpPr>
          <p:spPr>
            <a:xfrm>
              <a:off x="1797313" y="3826529"/>
              <a:ext cx="461333" cy="233082"/>
            </a:xfrm>
            <a:custGeom>
              <a:avLst/>
              <a:gdLst/>
              <a:ahLst/>
              <a:cxnLst/>
              <a:rect l="l" t="t" r="r" b="b"/>
              <a:pathLst>
                <a:path w="24634" h="12446" extrusionOk="0">
                  <a:moveTo>
                    <a:pt x="3437" y="1"/>
                  </a:moveTo>
                  <a:cubicBezTo>
                    <a:pt x="2280" y="1"/>
                    <a:pt x="1260" y="837"/>
                    <a:pt x="1064" y="2016"/>
                  </a:cubicBezTo>
                  <a:lnTo>
                    <a:pt x="0" y="8392"/>
                  </a:lnTo>
                  <a:lnTo>
                    <a:pt x="24319" y="12446"/>
                  </a:lnTo>
                  <a:cubicBezTo>
                    <a:pt x="24633" y="10565"/>
                    <a:pt x="23364" y="8786"/>
                    <a:pt x="21483" y="8474"/>
                  </a:cubicBezTo>
                  <a:lnTo>
                    <a:pt x="19364" y="8120"/>
                  </a:lnTo>
                  <a:cubicBezTo>
                    <a:pt x="17945" y="7884"/>
                    <a:pt x="16725" y="6983"/>
                    <a:pt x="16082" y="5695"/>
                  </a:cubicBezTo>
                  <a:lnTo>
                    <a:pt x="14729" y="2991"/>
                  </a:lnTo>
                  <a:cubicBezTo>
                    <a:pt x="14337" y="2208"/>
                    <a:pt x="13595" y="1659"/>
                    <a:pt x="12733" y="1515"/>
                  </a:cubicBezTo>
                  <a:lnTo>
                    <a:pt x="3839" y="34"/>
                  </a:lnTo>
                  <a:cubicBezTo>
                    <a:pt x="3704" y="12"/>
                    <a:pt x="3570" y="1"/>
                    <a:pt x="343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1"/>
            <p:cNvSpPr/>
            <p:nvPr/>
          </p:nvSpPr>
          <p:spPr>
            <a:xfrm>
              <a:off x="1408474" y="2041873"/>
              <a:ext cx="735504" cy="1771959"/>
            </a:xfrm>
            <a:custGeom>
              <a:avLst/>
              <a:gdLst/>
              <a:ahLst/>
              <a:cxnLst/>
              <a:rect l="l" t="t" r="r" b="b"/>
              <a:pathLst>
                <a:path w="39274" h="94618" extrusionOk="0">
                  <a:moveTo>
                    <a:pt x="8238" y="1"/>
                  </a:moveTo>
                  <a:lnTo>
                    <a:pt x="4791" y="4259"/>
                  </a:lnTo>
                  <a:cubicBezTo>
                    <a:pt x="615" y="9417"/>
                    <a:pt x="0" y="16597"/>
                    <a:pt x="3237" y="22390"/>
                  </a:cubicBezTo>
                  <a:lnTo>
                    <a:pt x="24692" y="57896"/>
                  </a:lnTo>
                  <a:lnTo>
                    <a:pt x="24026" y="91245"/>
                  </a:lnTo>
                  <a:cubicBezTo>
                    <a:pt x="24006" y="92304"/>
                    <a:pt x="24760" y="93222"/>
                    <a:pt x="25806" y="93405"/>
                  </a:cubicBezTo>
                  <a:lnTo>
                    <a:pt x="32559" y="94586"/>
                  </a:lnTo>
                  <a:cubicBezTo>
                    <a:pt x="32678" y="94607"/>
                    <a:pt x="32796" y="94617"/>
                    <a:pt x="32913" y="94617"/>
                  </a:cubicBezTo>
                  <a:cubicBezTo>
                    <a:pt x="33922" y="94617"/>
                    <a:pt x="34806" y="93868"/>
                    <a:pt x="34939" y="92831"/>
                  </a:cubicBezTo>
                  <a:lnTo>
                    <a:pt x="39185" y="59560"/>
                  </a:lnTo>
                  <a:cubicBezTo>
                    <a:pt x="39274" y="58865"/>
                    <a:pt x="39226" y="58158"/>
                    <a:pt x="39047" y="57479"/>
                  </a:cubicBezTo>
                  <a:lnTo>
                    <a:pt x="30645" y="25902"/>
                  </a:lnTo>
                  <a:lnTo>
                    <a:pt x="32006" y="20722"/>
                  </a:lnTo>
                  <a:lnTo>
                    <a:pt x="8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1"/>
            <p:cNvSpPr/>
            <p:nvPr/>
          </p:nvSpPr>
          <p:spPr>
            <a:xfrm>
              <a:off x="1877186" y="4045565"/>
              <a:ext cx="298067" cy="134089"/>
            </a:xfrm>
            <a:custGeom>
              <a:avLst/>
              <a:gdLst/>
              <a:ahLst/>
              <a:cxnLst/>
              <a:rect l="l" t="t" r="r" b="b"/>
              <a:pathLst>
                <a:path w="15916" h="7160" extrusionOk="0">
                  <a:moveTo>
                    <a:pt x="1257" y="0"/>
                  </a:moveTo>
                  <a:cubicBezTo>
                    <a:pt x="965" y="0"/>
                    <a:pt x="708" y="211"/>
                    <a:pt x="657" y="510"/>
                  </a:cubicBezTo>
                  <a:lnTo>
                    <a:pt x="57" y="4116"/>
                  </a:lnTo>
                  <a:cubicBezTo>
                    <a:pt x="1" y="4449"/>
                    <a:pt x="225" y="4762"/>
                    <a:pt x="558" y="4818"/>
                  </a:cubicBezTo>
                  <a:lnTo>
                    <a:pt x="14557" y="7151"/>
                  </a:lnTo>
                  <a:cubicBezTo>
                    <a:pt x="14591" y="7157"/>
                    <a:pt x="14624" y="7160"/>
                    <a:pt x="14657" y="7160"/>
                  </a:cubicBezTo>
                  <a:cubicBezTo>
                    <a:pt x="14950" y="7160"/>
                    <a:pt x="15209" y="6949"/>
                    <a:pt x="15259" y="6651"/>
                  </a:cubicBezTo>
                  <a:lnTo>
                    <a:pt x="15861" y="3044"/>
                  </a:lnTo>
                  <a:cubicBezTo>
                    <a:pt x="15915" y="2712"/>
                    <a:pt x="15691" y="2398"/>
                    <a:pt x="15358" y="2342"/>
                  </a:cubicBezTo>
                  <a:lnTo>
                    <a:pt x="1360" y="9"/>
                  </a:lnTo>
                  <a:cubicBezTo>
                    <a:pt x="1325" y="3"/>
                    <a:pt x="1291" y="0"/>
                    <a:pt x="12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2444460" y="1904937"/>
              <a:ext cx="545158" cy="616303"/>
            </a:xfrm>
            <a:custGeom>
              <a:avLst/>
              <a:gdLst/>
              <a:ahLst/>
              <a:cxnLst/>
              <a:rect l="l" t="t" r="r" b="b"/>
              <a:pathLst>
                <a:path w="29110" h="32909" extrusionOk="0">
                  <a:moveTo>
                    <a:pt x="4718" y="1"/>
                  </a:moveTo>
                  <a:cubicBezTo>
                    <a:pt x="3668" y="1"/>
                    <a:pt x="2617" y="386"/>
                    <a:pt x="1794" y="1162"/>
                  </a:cubicBezTo>
                  <a:cubicBezTo>
                    <a:pt x="81" y="2778"/>
                    <a:pt x="0" y="5478"/>
                    <a:pt x="1617" y="7192"/>
                  </a:cubicBezTo>
                  <a:lnTo>
                    <a:pt x="21728" y="28522"/>
                  </a:lnTo>
                  <a:cubicBezTo>
                    <a:pt x="21989" y="28800"/>
                    <a:pt x="22220" y="28916"/>
                    <a:pt x="22449" y="28944"/>
                  </a:cubicBezTo>
                  <a:lnTo>
                    <a:pt x="22394" y="29008"/>
                  </a:lnTo>
                  <a:cubicBezTo>
                    <a:pt x="22394" y="29008"/>
                    <a:pt x="24832" y="29008"/>
                    <a:pt x="24832" y="29983"/>
                  </a:cubicBezTo>
                  <a:lnTo>
                    <a:pt x="24832" y="31989"/>
                  </a:lnTo>
                  <a:cubicBezTo>
                    <a:pt x="24832" y="32497"/>
                    <a:pt x="25243" y="32909"/>
                    <a:pt x="25751" y="32909"/>
                  </a:cubicBezTo>
                  <a:cubicBezTo>
                    <a:pt x="27432" y="32909"/>
                    <a:pt x="28831" y="31613"/>
                    <a:pt x="28961" y="29937"/>
                  </a:cubicBezTo>
                  <a:cubicBezTo>
                    <a:pt x="29109" y="27997"/>
                    <a:pt x="27840" y="26232"/>
                    <a:pt x="25954" y="25756"/>
                  </a:cubicBezTo>
                  <a:lnTo>
                    <a:pt x="26049" y="25596"/>
                  </a:lnTo>
                  <a:lnTo>
                    <a:pt x="7824" y="1340"/>
                  </a:lnTo>
                  <a:cubicBezTo>
                    <a:pt x="6984" y="450"/>
                    <a:pt x="5852" y="1"/>
                    <a:pt x="4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1509696" y="1425382"/>
              <a:ext cx="1158839" cy="1016341"/>
            </a:xfrm>
            <a:custGeom>
              <a:avLst/>
              <a:gdLst/>
              <a:ahLst/>
              <a:cxnLst/>
              <a:rect l="l" t="t" r="r" b="b"/>
              <a:pathLst>
                <a:path w="61879" h="54270" extrusionOk="0">
                  <a:moveTo>
                    <a:pt x="50439" y="1"/>
                  </a:moveTo>
                  <a:cubicBezTo>
                    <a:pt x="48123" y="1"/>
                    <a:pt x="45813" y="680"/>
                    <a:pt x="43746" y="2047"/>
                  </a:cubicBezTo>
                  <a:lnTo>
                    <a:pt x="2141" y="29552"/>
                  </a:lnTo>
                  <a:cubicBezTo>
                    <a:pt x="218" y="30823"/>
                    <a:pt x="1" y="33897"/>
                    <a:pt x="1716" y="35564"/>
                  </a:cubicBezTo>
                  <a:lnTo>
                    <a:pt x="18775" y="52136"/>
                  </a:lnTo>
                  <a:cubicBezTo>
                    <a:pt x="20237" y="53556"/>
                    <a:pt x="22041" y="54269"/>
                    <a:pt x="23839" y="54269"/>
                  </a:cubicBezTo>
                  <a:cubicBezTo>
                    <a:pt x="25532" y="54269"/>
                    <a:pt x="27220" y="53636"/>
                    <a:pt x="28610" y="52362"/>
                  </a:cubicBezTo>
                  <a:lnTo>
                    <a:pt x="44476" y="35604"/>
                  </a:lnTo>
                  <a:lnTo>
                    <a:pt x="52532" y="32946"/>
                  </a:lnTo>
                  <a:cubicBezTo>
                    <a:pt x="55395" y="32002"/>
                    <a:pt x="57473" y="29418"/>
                    <a:pt x="57872" y="26310"/>
                  </a:cubicBezTo>
                  <a:lnTo>
                    <a:pt x="59499" y="15670"/>
                  </a:lnTo>
                  <a:cubicBezTo>
                    <a:pt x="61472" y="13848"/>
                    <a:pt x="61878" y="9771"/>
                    <a:pt x="60639" y="7199"/>
                  </a:cubicBezTo>
                  <a:lnTo>
                    <a:pt x="57876" y="2526"/>
                  </a:lnTo>
                  <a:cubicBezTo>
                    <a:pt x="55612" y="846"/>
                    <a:pt x="53022" y="1"/>
                    <a:pt x="50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1"/>
            <p:cNvSpPr/>
            <p:nvPr/>
          </p:nvSpPr>
          <p:spPr>
            <a:xfrm>
              <a:off x="2050527" y="1836807"/>
              <a:ext cx="822156" cy="752939"/>
            </a:xfrm>
            <a:custGeom>
              <a:avLst/>
              <a:gdLst/>
              <a:ahLst/>
              <a:cxnLst/>
              <a:rect l="l" t="t" r="r" b="b"/>
              <a:pathLst>
                <a:path w="43901" h="40205" extrusionOk="0">
                  <a:moveTo>
                    <a:pt x="4008" y="0"/>
                  </a:moveTo>
                  <a:cubicBezTo>
                    <a:pt x="2585" y="2589"/>
                    <a:pt x="0" y="10810"/>
                    <a:pt x="187" y="12425"/>
                  </a:cubicBezTo>
                  <a:cubicBezTo>
                    <a:pt x="504" y="15165"/>
                    <a:pt x="2964" y="18908"/>
                    <a:pt x="6862" y="21311"/>
                  </a:cubicBezTo>
                  <a:lnTo>
                    <a:pt x="35912" y="36033"/>
                  </a:lnTo>
                  <a:cubicBezTo>
                    <a:pt x="36004" y="36083"/>
                    <a:pt x="36098" y="36104"/>
                    <a:pt x="36192" y="36104"/>
                  </a:cubicBezTo>
                  <a:cubicBezTo>
                    <a:pt x="36560" y="36104"/>
                    <a:pt x="36942" y="35778"/>
                    <a:pt x="37325" y="35549"/>
                  </a:cubicBezTo>
                  <a:cubicBezTo>
                    <a:pt x="37976" y="35719"/>
                    <a:pt x="38553" y="36017"/>
                    <a:pt x="38553" y="36548"/>
                  </a:cubicBezTo>
                  <a:lnTo>
                    <a:pt x="38553" y="39055"/>
                  </a:lnTo>
                  <a:cubicBezTo>
                    <a:pt x="38553" y="39690"/>
                    <a:pt x="39067" y="40204"/>
                    <a:pt x="39701" y="40205"/>
                  </a:cubicBezTo>
                  <a:cubicBezTo>
                    <a:pt x="41804" y="40204"/>
                    <a:pt x="43553" y="38586"/>
                    <a:pt x="43714" y="36489"/>
                  </a:cubicBezTo>
                  <a:cubicBezTo>
                    <a:pt x="43901" y="34060"/>
                    <a:pt x="42308" y="31849"/>
                    <a:pt x="39945" y="31258"/>
                  </a:cubicBezTo>
                  <a:lnTo>
                    <a:pt x="39163" y="31063"/>
                  </a:lnTo>
                  <a:lnTo>
                    <a:pt x="10833" y="12745"/>
                  </a:lnTo>
                  <a:cubicBezTo>
                    <a:pt x="10211" y="12355"/>
                    <a:pt x="9733" y="12007"/>
                    <a:pt x="9375" y="11716"/>
                  </a:cubicBezTo>
                  <a:lnTo>
                    <a:pt x="16018" y="3212"/>
                  </a:lnTo>
                  <a:cubicBezTo>
                    <a:pt x="15994" y="3207"/>
                    <a:pt x="15969" y="3205"/>
                    <a:pt x="15945" y="3199"/>
                  </a:cubicBezTo>
                  <a:lnTo>
                    <a:pt x="4584" y="227"/>
                  </a:lnTo>
                  <a:cubicBezTo>
                    <a:pt x="4384" y="174"/>
                    <a:pt x="4191" y="99"/>
                    <a:pt x="4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1"/>
            <p:cNvSpPr/>
            <p:nvPr/>
          </p:nvSpPr>
          <p:spPr>
            <a:xfrm>
              <a:off x="2095717" y="1538946"/>
              <a:ext cx="464348" cy="359325"/>
            </a:xfrm>
            <a:custGeom>
              <a:avLst/>
              <a:gdLst/>
              <a:ahLst/>
              <a:cxnLst/>
              <a:rect l="l" t="t" r="r" b="b"/>
              <a:pathLst>
                <a:path w="24795" h="19187" extrusionOk="0">
                  <a:moveTo>
                    <a:pt x="15388" y="0"/>
                  </a:moveTo>
                  <a:cubicBezTo>
                    <a:pt x="13275" y="0"/>
                    <a:pt x="11272" y="877"/>
                    <a:pt x="9901" y="2365"/>
                  </a:cubicBezTo>
                  <a:lnTo>
                    <a:pt x="995" y="12499"/>
                  </a:lnTo>
                  <a:cubicBezTo>
                    <a:pt x="1" y="13630"/>
                    <a:pt x="352" y="15230"/>
                    <a:pt x="1597" y="15905"/>
                  </a:cubicBezTo>
                  <a:cubicBezTo>
                    <a:pt x="1778" y="16004"/>
                    <a:pt x="1971" y="16081"/>
                    <a:pt x="2173" y="16132"/>
                  </a:cubicBezTo>
                  <a:lnTo>
                    <a:pt x="13532" y="19104"/>
                  </a:lnTo>
                  <a:cubicBezTo>
                    <a:pt x="13556" y="19110"/>
                    <a:pt x="13581" y="19112"/>
                    <a:pt x="13605" y="19117"/>
                  </a:cubicBezTo>
                  <a:cubicBezTo>
                    <a:pt x="13806" y="19164"/>
                    <a:pt x="14010" y="19186"/>
                    <a:pt x="14212" y="19186"/>
                  </a:cubicBezTo>
                  <a:cubicBezTo>
                    <a:pt x="15000" y="19186"/>
                    <a:pt x="15769" y="18844"/>
                    <a:pt x="16263" y="18234"/>
                  </a:cubicBezTo>
                  <a:cubicBezTo>
                    <a:pt x="18824" y="15070"/>
                    <a:pt x="24795" y="6963"/>
                    <a:pt x="21918" y="3357"/>
                  </a:cubicBezTo>
                  <a:cubicBezTo>
                    <a:pt x="20046" y="1010"/>
                    <a:pt x="17654" y="0"/>
                    <a:pt x="153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1"/>
            <p:cNvSpPr/>
            <p:nvPr/>
          </p:nvSpPr>
          <p:spPr>
            <a:xfrm>
              <a:off x="2502216" y="1108363"/>
              <a:ext cx="505905" cy="457794"/>
            </a:xfrm>
            <a:custGeom>
              <a:avLst/>
              <a:gdLst/>
              <a:ahLst/>
              <a:cxnLst/>
              <a:rect l="l" t="t" r="r" b="b"/>
              <a:pathLst>
                <a:path w="27014" h="24445" extrusionOk="0">
                  <a:moveTo>
                    <a:pt x="27014" y="0"/>
                  </a:moveTo>
                  <a:cubicBezTo>
                    <a:pt x="25588" y="3944"/>
                    <a:pt x="15510" y="4560"/>
                    <a:pt x="11736" y="4652"/>
                  </a:cubicBezTo>
                  <a:cubicBezTo>
                    <a:pt x="11274" y="3474"/>
                    <a:pt x="10134" y="2636"/>
                    <a:pt x="8793" y="2636"/>
                  </a:cubicBezTo>
                  <a:cubicBezTo>
                    <a:pt x="8573" y="2636"/>
                    <a:pt x="8348" y="2659"/>
                    <a:pt x="8119" y="2706"/>
                  </a:cubicBezTo>
                  <a:cubicBezTo>
                    <a:pt x="6932" y="2952"/>
                    <a:pt x="5967" y="3901"/>
                    <a:pt x="5708" y="5084"/>
                  </a:cubicBezTo>
                  <a:cubicBezTo>
                    <a:pt x="5405" y="6458"/>
                    <a:pt x="5998" y="7723"/>
                    <a:pt x="7011" y="8415"/>
                  </a:cubicBezTo>
                  <a:lnTo>
                    <a:pt x="6586" y="9901"/>
                  </a:lnTo>
                  <a:cubicBezTo>
                    <a:pt x="6344" y="11456"/>
                    <a:pt x="6408" y="12770"/>
                    <a:pt x="6683" y="13893"/>
                  </a:cubicBezTo>
                  <a:lnTo>
                    <a:pt x="6331" y="13893"/>
                  </a:lnTo>
                  <a:lnTo>
                    <a:pt x="0" y="18114"/>
                  </a:lnTo>
                  <a:lnTo>
                    <a:pt x="6331" y="24445"/>
                  </a:lnTo>
                  <a:lnTo>
                    <a:pt x="12616" y="20225"/>
                  </a:lnTo>
                  <a:cubicBezTo>
                    <a:pt x="13039" y="20481"/>
                    <a:pt x="13467" y="20732"/>
                    <a:pt x="13893" y="20972"/>
                  </a:cubicBezTo>
                  <a:cubicBezTo>
                    <a:pt x="14870" y="21519"/>
                    <a:pt x="15917" y="21774"/>
                    <a:pt x="16944" y="21774"/>
                  </a:cubicBezTo>
                  <a:cubicBezTo>
                    <a:pt x="19636" y="21774"/>
                    <a:pt x="22185" y="20021"/>
                    <a:pt x="22942" y="17186"/>
                  </a:cubicBezTo>
                  <a:cubicBezTo>
                    <a:pt x="24856" y="10018"/>
                    <a:pt x="27014" y="2"/>
                    <a:pt x="270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1"/>
            <p:cNvSpPr/>
            <p:nvPr/>
          </p:nvSpPr>
          <p:spPr>
            <a:xfrm>
              <a:off x="2723069" y="2498393"/>
              <a:ext cx="38073" cy="14551"/>
            </a:xfrm>
            <a:custGeom>
              <a:avLst/>
              <a:gdLst/>
              <a:ahLst/>
              <a:cxnLst/>
              <a:rect l="l" t="t" r="r" b="b"/>
              <a:pathLst>
                <a:path w="2033" h="777" extrusionOk="0">
                  <a:moveTo>
                    <a:pt x="2032" y="1"/>
                  </a:moveTo>
                  <a:cubicBezTo>
                    <a:pt x="1831" y="1"/>
                    <a:pt x="1628" y="91"/>
                    <a:pt x="1426" y="211"/>
                  </a:cubicBezTo>
                  <a:lnTo>
                    <a:pt x="1426" y="211"/>
                  </a:lnTo>
                  <a:lnTo>
                    <a:pt x="2032" y="1"/>
                  </a:lnTo>
                  <a:close/>
                  <a:moveTo>
                    <a:pt x="1426" y="211"/>
                  </a:moveTo>
                  <a:lnTo>
                    <a:pt x="0" y="706"/>
                  </a:lnTo>
                  <a:cubicBezTo>
                    <a:pt x="92" y="755"/>
                    <a:pt x="185" y="777"/>
                    <a:pt x="279" y="777"/>
                  </a:cubicBezTo>
                  <a:cubicBezTo>
                    <a:pt x="651" y="777"/>
                    <a:pt x="1038" y="441"/>
                    <a:pt x="1426" y="211"/>
                  </a:cubicBezTo>
                  <a:close/>
                </a:path>
              </a:pathLst>
            </a:custGeom>
            <a:solidFill>
              <a:srgbClr val="FFC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1"/>
            <p:cNvSpPr/>
            <p:nvPr/>
          </p:nvSpPr>
          <p:spPr>
            <a:xfrm>
              <a:off x="469908" y="2156017"/>
              <a:ext cx="850341" cy="810339"/>
            </a:xfrm>
            <a:custGeom>
              <a:avLst/>
              <a:gdLst/>
              <a:ahLst/>
              <a:cxnLst/>
              <a:rect l="l" t="t" r="r" b="b"/>
              <a:pathLst>
                <a:path w="45406" h="43270" extrusionOk="0">
                  <a:moveTo>
                    <a:pt x="2240" y="1"/>
                  </a:moveTo>
                  <a:cubicBezTo>
                    <a:pt x="1004" y="1"/>
                    <a:pt x="1" y="1004"/>
                    <a:pt x="1" y="2242"/>
                  </a:cubicBezTo>
                  <a:lnTo>
                    <a:pt x="1" y="41029"/>
                  </a:lnTo>
                  <a:cubicBezTo>
                    <a:pt x="1" y="42266"/>
                    <a:pt x="1002" y="43270"/>
                    <a:pt x="2240" y="43270"/>
                  </a:cubicBezTo>
                  <a:lnTo>
                    <a:pt x="43166" y="43270"/>
                  </a:lnTo>
                  <a:cubicBezTo>
                    <a:pt x="44402" y="43268"/>
                    <a:pt x="45405" y="42266"/>
                    <a:pt x="45405" y="41029"/>
                  </a:cubicBezTo>
                  <a:lnTo>
                    <a:pt x="45405" y="2242"/>
                  </a:lnTo>
                  <a:cubicBezTo>
                    <a:pt x="45405" y="1004"/>
                    <a:pt x="44402" y="1"/>
                    <a:pt x="43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1"/>
            <p:cNvSpPr/>
            <p:nvPr/>
          </p:nvSpPr>
          <p:spPr>
            <a:xfrm>
              <a:off x="800916" y="2144593"/>
              <a:ext cx="188324" cy="247372"/>
            </a:xfrm>
            <a:custGeom>
              <a:avLst/>
              <a:gdLst/>
              <a:ahLst/>
              <a:cxnLst/>
              <a:rect l="l" t="t" r="r" b="b"/>
              <a:pathLst>
                <a:path w="10056" h="13209" extrusionOk="0">
                  <a:moveTo>
                    <a:pt x="573" y="0"/>
                  </a:moveTo>
                  <a:cubicBezTo>
                    <a:pt x="256" y="0"/>
                    <a:pt x="0" y="258"/>
                    <a:pt x="0" y="575"/>
                  </a:cubicBezTo>
                  <a:lnTo>
                    <a:pt x="0" y="12634"/>
                  </a:lnTo>
                  <a:cubicBezTo>
                    <a:pt x="0" y="12979"/>
                    <a:pt x="283" y="13208"/>
                    <a:pt x="578" y="13208"/>
                  </a:cubicBezTo>
                  <a:cubicBezTo>
                    <a:pt x="719" y="13208"/>
                    <a:pt x="862" y="13156"/>
                    <a:pt x="979" y="13039"/>
                  </a:cubicBezTo>
                  <a:lnTo>
                    <a:pt x="4775" y="9243"/>
                  </a:lnTo>
                  <a:cubicBezTo>
                    <a:pt x="4887" y="9131"/>
                    <a:pt x="5034" y="9075"/>
                    <a:pt x="5181" y="9075"/>
                  </a:cubicBezTo>
                  <a:cubicBezTo>
                    <a:pt x="5328" y="9075"/>
                    <a:pt x="5475" y="9131"/>
                    <a:pt x="5587" y="9243"/>
                  </a:cubicBezTo>
                  <a:lnTo>
                    <a:pt x="9076" y="12733"/>
                  </a:lnTo>
                  <a:cubicBezTo>
                    <a:pt x="9193" y="12850"/>
                    <a:pt x="9337" y="12902"/>
                    <a:pt x="9478" y="12902"/>
                  </a:cubicBezTo>
                  <a:cubicBezTo>
                    <a:pt x="9773" y="12902"/>
                    <a:pt x="10056" y="12673"/>
                    <a:pt x="10056" y="12327"/>
                  </a:cubicBezTo>
                  <a:lnTo>
                    <a:pt x="10056" y="575"/>
                  </a:lnTo>
                  <a:cubicBezTo>
                    <a:pt x="10056" y="258"/>
                    <a:pt x="9798" y="0"/>
                    <a:pt x="94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1"/>
            <p:cNvSpPr/>
            <p:nvPr/>
          </p:nvSpPr>
          <p:spPr>
            <a:xfrm>
              <a:off x="554631" y="2669600"/>
              <a:ext cx="273908" cy="171207"/>
            </a:xfrm>
            <a:custGeom>
              <a:avLst/>
              <a:gdLst/>
              <a:ahLst/>
              <a:cxnLst/>
              <a:rect l="l" t="t" r="r" b="b"/>
              <a:pathLst>
                <a:path w="14626" h="9142" extrusionOk="0">
                  <a:moveTo>
                    <a:pt x="11882" y="2440"/>
                  </a:moveTo>
                  <a:cubicBezTo>
                    <a:pt x="12219" y="2440"/>
                    <a:pt x="12492" y="2712"/>
                    <a:pt x="12492" y="3048"/>
                  </a:cubicBezTo>
                  <a:cubicBezTo>
                    <a:pt x="12492" y="3385"/>
                    <a:pt x="12219" y="3659"/>
                    <a:pt x="11882" y="3659"/>
                  </a:cubicBezTo>
                  <a:lnTo>
                    <a:pt x="2742" y="3659"/>
                  </a:lnTo>
                  <a:cubicBezTo>
                    <a:pt x="2405" y="3659"/>
                    <a:pt x="2132" y="3385"/>
                    <a:pt x="2132" y="3048"/>
                  </a:cubicBezTo>
                  <a:cubicBezTo>
                    <a:pt x="2132" y="2712"/>
                    <a:pt x="2405" y="2440"/>
                    <a:pt x="2742" y="2440"/>
                  </a:cubicBezTo>
                  <a:close/>
                  <a:moveTo>
                    <a:pt x="10370" y="5181"/>
                  </a:moveTo>
                  <a:cubicBezTo>
                    <a:pt x="10705" y="5181"/>
                    <a:pt x="10978" y="5454"/>
                    <a:pt x="10978" y="5791"/>
                  </a:cubicBezTo>
                  <a:cubicBezTo>
                    <a:pt x="10978" y="6128"/>
                    <a:pt x="10705" y="6400"/>
                    <a:pt x="10370" y="6400"/>
                  </a:cubicBezTo>
                  <a:cubicBezTo>
                    <a:pt x="10366" y="6400"/>
                    <a:pt x="10363" y="6400"/>
                    <a:pt x="10359" y="6400"/>
                  </a:cubicBezTo>
                  <a:lnTo>
                    <a:pt x="4264" y="6400"/>
                  </a:lnTo>
                  <a:cubicBezTo>
                    <a:pt x="4261" y="6400"/>
                    <a:pt x="4257" y="6400"/>
                    <a:pt x="4254" y="6400"/>
                  </a:cubicBezTo>
                  <a:cubicBezTo>
                    <a:pt x="3918" y="6400"/>
                    <a:pt x="3644" y="6128"/>
                    <a:pt x="3644" y="5791"/>
                  </a:cubicBezTo>
                  <a:cubicBezTo>
                    <a:pt x="3644" y="5454"/>
                    <a:pt x="3918" y="5181"/>
                    <a:pt x="4254" y="5181"/>
                  </a:cubicBezTo>
                  <a:cubicBezTo>
                    <a:pt x="4257" y="5181"/>
                    <a:pt x="4261" y="5181"/>
                    <a:pt x="4264" y="5181"/>
                  </a:cubicBezTo>
                  <a:lnTo>
                    <a:pt x="10359" y="5181"/>
                  </a:lnTo>
                  <a:cubicBezTo>
                    <a:pt x="10363" y="5181"/>
                    <a:pt x="10366" y="5181"/>
                    <a:pt x="10370" y="5181"/>
                  </a:cubicBezTo>
                  <a:close/>
                  <a:moveTo>
                    <a:pt x="1022" y="0"/>
                  </a:moveTo>
                  <a:cubicBezTo>
                    <a:pt x="456" y="0"/>
                    <a:pt x="0" y="458"/>
                    <a:pt x="0" y="1022"/>
                  </a:cubicBezTo>
                  <a:lnTo>
                    <a:pt x="0" y="8120"/>
                  </a:lnTo>
                  <a:cubicBezTo>
                    <a:pt x="0" y="8684"/>
                    <a:pt x="456" y="9142"/>
                    <a:pt x="1022" y="9142"/>
                  </a:cubicBezTo>
                  <a:lnTo>
                    <a:pt x="13603" y="9142"/>
                  </a:lnTo>
                  <a:cubicBezTo>
                    <a:pt x="14167" y="9142"/>
                    <a:pt x="14625" y="8684"/>
                    <a:pt x="14625" y="8120"/>
                  </a:cubicBezTo>
                  <a:lnTo>
                    <a:pt x="14625" y="1022"/>
                  </a:lnTo>
                  <a:cubicBezTo>
                    <a:pt x="14625" y="458"/>
                    <a:pt x="14167" y="0"/>
                    <a:pt x="136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1"/>
            <p:cNvSpPr/>
            <p:nvPr/>
          </p:nvSpPr>
          <p:spPr>
            <a:xfrm>
              <a:off x="602704" y="2121783"/>
              <a:ext cx="640911" cy="890230"/>
            </a:xfrm>
            <a:custGeom>
              <a:avLst/>
              <a:gdLst/>
              <a:ahLst/>
              <a:cxnLst/>
              <a:rect l="l" t="t" r="r" b="b"/>
              <a:pathLst>
                <a:path w="34223" h="47536" extrusionOk="0">
                  <a:moveTo>
                    <a:pt x="682" y="0"/>
                  </a:moveTo>
                  <a:cubicBezTo>
                    <a:pt x="623" y="0"/>
                    <a:pt x="563" y="9"/>
                    <a:pt x="504" y="27"/>
                  </a:cubicBezTo>
                  <a:cubicBezTo>
                    <a:pt x="182" y="125"/>
                    <a:pt x="1" y="464"/>
                    <a:pt x="98" y="787"/>
                  </a:cubicBezTo>
                  <a:cubicBezTo>
                    <a:pt x="640" y="2566"/>
                    <a:pt x="13573" y="44391"/>
                    <a:pt x="33496" y="47528"/>
                  </a:cubicBezTo>
                  <a:cubicBezTo>
                    <a:pt x="33528" y="47533"/>
                    <a:pt x="33559" y="47536"/>
                    <a:pt x="33592" y="47536"/>
                  </a:cubicBezTo>
                  <a:cubicBezTo>
                    <a:pt x="33909" y="47536"/>
                    <a:pt x="34174" y="47289"/>
                    <a:pt x="34198" y="46973"/>
                  </a:cubicBezTo>
                  <a:cubicBezTo>
                    <a:pt x="34223" y="46656"/>
                    <a:pt x="34000" y="46374"/>
                    <a:pt x="33686" y="46324"/>
                  </a:cubicBezTo>
                  <a:cubicBezTo>
                    <a:pt x="14515" y="43306"/>
                    <a:pt x="1395" y="860"/>
                    <a:pt x="1266" y="433"/>
                  </a:cubicBezTo>
                  <a:cubicBezTo>
                    <a:pt x="1185" y="170"/>
                    <a:pt x="943" y="0"/>
                    <a:pt x="6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1"/>
            <p:cNvSpPr/>
            <p:nvPr/>
          </p:nvSpPr>
          <p:spPr>
            <a:xfrm>
              <a:off x="712373" y="2134143"/>
              <a:ext cx="607895" cy="880736"/>
            </a:xfrm>
            <a:custGeom>
              <a:avLst/>
              <a:gdLst/>
              <a:ahLst/>
              <a:cxnLst/>
              <a:rect l="l" t="t" r="r" b="b"/>
              <a:pathLst>
                <a:path w="32460" h="47029" extrusionOk="0">
                  <a:moveTo>
                    <a:pt x="31801" y="1"/>
                  </a:moveTo>
                  <a:cubicBezTo>
                    <a:pt x="31766" y="1"/>
                    <a:pt x="31730" y="4"/>
                    <a:pt x="31694" y="10"/>
                  </a:cubicBezTo>
                  <a:cubicBezTo>
                    <a:pt x="11379" y="3633"/>
                    <a:pt x="537" y="44527"/>
                    <a:pt x="86" y="46265"/>
                  </a:cubicBezTo>
                  <a:cubicBezTo>
                    <a:pt x="1" y="46591"/>
                    <a:pt x="196" y="46923"/>
                    <a:pt x="522" y="47008"/>
                  </a:cubicBezTo>
                  <a:cubicBezTo>
                    <a:pt x="572" y="47021"/>
                    <a:pt x="624" y="47028"/>
                    <a:pt x="676" y="47028"/>
                  </a:cubicBezTo>
                  <a:cubicBezTo>
                    <a:pt x="953" y="47027"/>
                    <a:pt x="1197" y="46840"/>
                    <a:pt x="1266" y="46570"/>
                  </a:cubicBezTo>
                  <a:cubicBezTo>
                    <a:pt x="1374" y="46152"/>
                    <a:pt x="12355" y="4695"/>
                    <a:pt x="31907" y="1210"/>
                  </a:cubicBezTo>
                  <a:cubicBezTo>
                    <a:pt x="32238" y="1151"/>
                    <a:pt x="32460" y="835"/>
                    <a:pt x="32401" y="504"/>
                  </a:cubicBezTo>
                  <a:cubicBezTo>
                    <a:pt x="32348" y="209"/>
                    <a:pt x="32091" y="1"/>
                    <a:pt x="318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" name="Google Shape;518;p51"/>
            <p:cNvGrpSpPr/>
            <p:nvPr/>
          </p:nvGrpSpPr>
          <p:grpSpPr>
            <a:xfrm>
              <a:off x="638305" y="1087763"/>
              <a:ext cx="3321172" cy="1924251"/>
              <a:chOff x="638305" y="1087763"/>
              <a:chExt cx="3321172" cy="1924251"/>
            </a:xfrm>
          </p:grpSpPr>
          <p:grpSp>
            <p:nvGrpSpPr>
              <p:cNvPr id="519" name="Google Shape;519;p51"/>
              <p:cNvGrpSpPr/>
              <p:nvPr/>
            </p:nvGrpSpPr>
            <p:grpSpPr>
              <a:xfrm>
                <a:off x="638305" y="1087763"/>
                <a:ext cx="570646" cy="645986"/>
                <a:chOff x="638305" y="1087763"/>
                <a:chExt cx="570646" cy="645986"/>
              </a:xfrm>
            </p:grpSpPr>
            <p:sp>
              <p:nvSpPr>
                <p:cNvPr id="520" name="Google Shape;520;p51"/>
                <p:cNvSpPr/>
                <p:nvPr/>
              </p:nvSpPr>
              <p:spPr>
                <a:xfrm>
                  <a:off x="638305" y="1087763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5" y="1"/>
                      </a:moveTo>
                      <a:cubicBezTo>
                        <a:pt x="1654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4" y="26459"/>
                        <a:pt x="3695" y="26459"/>
                      </a:cubicBezTo>
                      <a:lnTo>
                        <a:pt x="9358" y="26459"/>
                      </a:lnTo>
                      <a:lnTo>
                        <a:pt x="14990" y="34141"/>
                      </a:lnTo>
                      <a:cubicBezTo>
                        <a:pt x="15163" y="34377"/>
                        <a:pt x="15395" y="34494"/>
                        <a:pt x="15626" y="34494"/>
                      </a:cubicBezTo>
                      <a:cubicBezTo>
                        <a:pt x="15883" y="34494"/>
                        <a:pt x="16138" y="34351"/>
                        <a:pt x="16312" y="34069"/>
                      </a:cubicBezTo>
                      <a:lnTo>
                        <a:pt x="20748" y="26885"/>
                      </a:lnTo>
                      <a:cubicBezTo>
                        <a:pt x="20913" y="26616"/>
                        <a:pt x="21165" y="26459"/>
                        <a:pt x="21433" y="26459"/>
                      </a:cubicBezTo>
                      <a:lnTo>
                        <a:pt x="26777" y="26459"/>
                      </a:lnTo>
                      <a:cubicBezTo>
                        <a:pt x="28816" y="26459"/>
                        <a:pt x="30471" y="24336"/>
                        <a:pt x="30471" y="21717"/>
                      </a:cubicBezTo>
                      <a:lnTo>
                        <a:pt x="30471" y="4744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51"/>
                <p:cNvSpPr/>
                <p:nvPr/>
              </p:nvSpPr>
              <p:spPr>
                <a:xfrm>
                  <a:off x="788088" y="1197337"/>
                  <a:ext cx="275350" cy="27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3" h="14703" extrusionOk="0">
                      <a:moveTo>
                        <a:pt x="7352" y="856"/>
                      </a:moveTo>
                      <a:cubicBezTo>
                        <a:pt x="10934" y="856"/>
                        <a:pt x="13847" y="3771"/>
                        <a:pt x="13847" y="7350"/>
                      </a:cubicBezTo>
                      <a:cubicBezTo>
                        <a:pt x="13847" y="10931"/>
                        <a:pt x="10932" y="13845"/>
                        <a:pt x="7352" y="13845"/>
                      </a:cubicBezTo>
                      <a:cubicBezTo>
                        <a:pt x="3771" y="13845"/>
                        <a:pt x="858" y="10931"/>
                        <a:pt x="858" y="7350"/>
                      </a:cubicBezTo>
                      <a:cubicBezTo>
                        <a:pt x="858" y="3771"/>
                        <a:pt x="3771" y="856"/>
                        <a:pt x="7352" y="856"/>
                      </a:cubicBezTo>
                      <a:close/>
                      <a:moveTo>
                        <a:pt x="7352" y="0"/>
                      </a:moveTo>
                      <a:cubicBezTo>
                        <a:pt x="3299" y="0"/>
                        <a:pt x="0" y="3297"/>
                        <a:pt x="0" y="7351"/>
                      </a:cubicBezTo>
                      <a:cubicBezTo>
                        <a:pt x="0" y="11404"/>
                        <a:pt x="3299" y="14703"/>
                        <a:pt x="7352" y="14703"/>
                      </a:cubicBezTo>
                      <a:cubicBezTo>
                        <a:pt x="11406" y="14703"/>
                        <a:pt x="14703" y="11404"/>
                        <a:pt x="14703" y="7351"/>
                      </a:cubicBezTo>
                      <a:cubicBezTo>
                        <a:pt x="14703" y="3297"/>
                        <a:pt x="11406" y="0"/>
                        <a:pt x="73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51"/>
                <p:cNvSpPr/>
                <p:nvPr/>
              </p:nvSpPr>
              <p:spPr>
                <a:xfrm>
                  <a:off x="915060" y="1262828"/>
                  <a:ext cx="54385" cy="102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5460" extrusionOk="0">
                      <a:moveTo>
                        <a:pt x="429" y="0"/>
                      </a:moveTo>
                      <a:cubicBezTo>
                        <a:pt x="193" y="0"/>
                        <a:pt x="0" y="192"/>
                        <a:pt x="0" y="428"/>
                      </a:cubicBezTo>
                      <a:lnTo>
                        <a:pt x="0" y="5459"/>
                      </a:lnTo>
                      <a:lnTo>
                        <a:pt x="2730" y="2729"/>
                      </a:lnTo>
                      <a:cubicBezTo>
                        <a:pt x="2902" y="2562"/>
                        <a:pt x="2903" y="2289"/>
                        <a:pt x="2735" y="2119"/>
                      </a:cubicBezTo>
                      <a:cubicBezTo>
                        <a:pt x="2650" y="2035"/>
                        <a:pt x="2541" y="1994"/>
                        <a:pt x="2431" y="1994"/>
                      </a:cubicBezTo>
                      <a:cubicBezTo>
                        <a:pt x="2320" y="1994"/>
                        <a:pt x="2209" y="2037"/>
                        <a:pt x="2124" y="2123"/>
                      </a:cubicBezTo>
                      <a:lnTo>
                        <a:pt x="857" y="3391"/>
                      </a:lnTo>
                      <a:lnTo>
                        <a:pt x="857" y="428"/>
                      </a:lnTo>
                      <a:cubicBezTo>
                        <a:pt x="857" y="192"/>
                        <a:pt x="665" y="0"/>
                        <a:pt x="4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3" name="Google Shape;523;p51"/>
              <p:cNvGrpSpPr/>
              <p:nvPr/>
            </p:nvGrpSpPr>
            <p:grpSpPr>
              <a:xfrm>
                <a:off x="3388832" y="2366027"/>
                <a:ext cx="570646" cy="645986"/>
                <a:chOff x="3388832" y="2366027"/>
                <a:chExt cx="570646" cy="645986"/>
              </a:xfrm>
            </p:grpSpPr>
            <p:sp>
              <p:nvSpPr>
                <p:cNvPr id="524" name="Google Shape;524;p51"/>
                <p:cNvSpPr/>
                <p:nvPr/>
              </p:nvSpPr>
              <p:spPr>
                <a:xfrm>
                  <a:off x="3388832" y="2366027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6" y="1"/>
                      </a:moveTo>
                      <a:cubicBezTo>
                        <a:pt x="1656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6" y="26459"/>
                        <a:pt x="3696" y="26459"/>
                      </a:cubicBezTo>
                      <a:lnTo>
                        <a:pt x="9358" y="26459"/>
                      </a:lnTo>
                      <a:lnTo>
                        <a:pt x="14991" y="34141"/>
                      </a:lnTo>
                      <a:cubicBezTo>
                        <a:pt x="15164" y="34377"/>
                        <a:pt x="15396" y="34493"/>
                        <a:pt x="15627" y="34493"/>
                      </a:cubicBezTo>
                      <a:cubicBezTo>
                        <a:pt x="15883" y="34493"/>
                        <a:pt x="16139" y="34350"/>
                        <a:pt x="16314" y="34069"/>
                      </a:cubicBezTo>
                      <a:lnTo>
                        <a:pt x="20748" y="26885"/>
                      </a:lnTo>
                      <a:cubicBezTo>
                        <a:pt x="20915" y="26615"/>
                        <a:pt x="21167" y="26459"/>
                        <a:pt x="21434" y="26459"/>
                      </a:cubicBezTo>
                      <a:lnTo>
                        <a:pt x="26777" y="26459"/>
                      </a:lnTo>
                      <a:cubicBezTo>
                        <a:pt x="28817" y="26459"/>
                        <a:pt x="30471" y="24336"/>
                        <a:pt x="30471" y="21717"/>
                      </a:cubicBezTo>
                      <a:lnTo>
                        <a:pt x="30471" y="4743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51"/>
                <p:cNvSpPr/>
                <p:nvPr/>
              </p:nvSpPr>
              <p:spPr>
                <a:xfrm>
                  <a:off x="3514569" y="2453915"/>
                  <a:ext cx="313255" cy="276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7" h="14751" extrusionOk="0">
                      <a:moveTo>
                        <a:pt x="15854" y="2124"/>
                      </a:moveTo>
                      <a:lnTo>
                        <a:pt x="15854" y="2124"/>
                      </a:lnTo>
                      <a:cubicBezTo>
                        <a:pt x="15641" y="4389"/>
                        <a:pt x="15225" y="9079"/>
                        <a:pt x="13639" y="11838"/>
                      </a:cubicBezTo>
                      <a:lnTo>
                        <a:pt x="13639" y="11840"/>
                      </a:lnTo>
                      <a:cubicBezTo>
                        <a:pt x="13175" y="12645"/>
                        <a:pt x="11410" y="14039"/>
                        <a:pt x="9471" y="14039"/>
                      </a:cubicBezTo>
                      <a:cubicBezTo>
                        <a:pt x="9432" y="14039"/>
                        <a:pt x="9392" y="14038"/>
                        <a:pt x="9352" y="14037"/>
                      </a:cubicBezTo>
                      <a:cubicBezTo>
                        <a:pt x="8391" y="14008"/>
                        <a:pt x="7509" y="13626"/>
                        <a:pt x="6708" y="12915"/>
                      </a:cubicBezTo>
                      <a:cubicBezTo>
                        <a:pt x="10439" y="11073"/>
                        <a:pt x="12596" y="8095"/>
                        <a:pt x="12628" y="8052"/>
                      </a:cubicBezTo>
                      <a:cubicBezTo>
                        <a:pt x="12737" y="7891"/>
                        <a:pt x="12698" y="7672"/>
                        <a:pt x="12538" y="7559"/>
                      </a:cubicBezTo>
                      <a:cubicBezTo>
                        <a:pt x="12476" y="7515"/>
                        <a:pt x="12404" y="7494"/>
                        <a:pt x="12333" y="7494"/>
                      </a:cubicBezTo>
                      <a:cubicBezTo>
                        <a:pt x="12223" y="7494"/>
                        <a:pt x="12116" y="7544"/>
                        <a:pt x="12046" y="7639"/>
                      </a:cubicBezTo>
                      <a:cubicBezTo>
                        <a:pt x="12015" y="7682"/>
                        <a:pt x="9872" y="10642"/>
                        <a:pt x="6182" y="12385"/>
                      </a:cubicBezTo>
                      <a:cubicBezTo>
                        <a:pt x="5810" y="11965"/>
                        <a:pt x="5458" y="11474"/>
                        <a:pt x="5130" y="10894"/>
                      </a:cubicBezTo>
                      <a:cubicBezTo>
                        <a:pt x="4666" y="10077"/>
                        <a:pt x="4550" y="9376"/>
                        <a:pt x="4776" y="8751"/>
                      </a:cubicBezTo>
                      <a:cubicBezTo>
                        <a:pt x="5322" y="7241"/>
                        <a:pt x="7814" y="6300"/>
                        <a:pt x="10224" y="5391"/>
                      </a:cubicBezTo>
                      <a:cubicBezTo>
                        <a:pt x="11203" y="5022"/>
                        <a:pt x="12215" y="4639"/>
                        <a:pt x="13078" y="4222"/>
                      </a:cubicBezTo>
                      <a:cubicBezTo>
                        <a:pt x="14209" y="3675"/>
                        <a:pt x="15214" y="2776"/>
                        <a:pt x="15854" y="2124"/>
                      </a:cubicBezTo>
                      <a:close/>
                      <a:moveTo>
                        <a:pt x="16726" y="1"/>
                      </a:moveTo>
                      <a:lnTo>
                        <a:pt x="16020" y="882"/>
                      </a:lnTo>
                      <a:cubicBezTo>
                        <a:pt x="16004" y="899"/>
                        <a:pt x="14512" y="2737"/>
                        <a:pt x="12767" y="3580"/>
                      </a:cubicBezTo>
                      <a:cubicBezTo>
                        <a:pt x="11933" y="3983"/>
                        <a:pt x="10981" y="4343"/>
                        <a:pt x="9972" y="4723"/>
                      </a:cubicBezTo>
                      <a:cubicBezTo>
                        <a:pt x="7411" y="5690"/>
                        <a:pt x="4763" y="6689"/>
                        <a:pt x="4105" y="8508"/>
                      </a:cubicBezTo>
                      <a:cubicBezTo>
                        <a:pt x="3808" y="9328"/>
                        <a:pt x="3945" y="10249"/>
                        <a:pt x="4509" y="11245"/>
                      </a:cubicBezTo>
                      <a:cubicBezTo>
                        <a:pt x="4794" y="11753"/>
                        <a:pt x="5124" y="12235"/>
                        <a:pt x="5497" y="12683"/>
                      </a:cubicBezTo>
                      <a:cubicBezTo>
                        <a:pt x="4110" y="13249"/>
                        <a:pt x="2533" y="13628"/>
                        <a:pt x="785" y="13628"/>
                      </a:cubicBezTo>
                      <a:cubicBezTo>
                        <a:pt x="652" y="13628"/>
                        <a:pt x="518" y="13626"/>
                        <a:pt x="383" y="13621"/>
                      </a:cubicBezTo>
                      <a:cubicBezTo>
                        <a:pt x="380" y="13621"/>
                        <a:pt x="378" y="13621"/>
                        <a:pt x="375" y="13621"/>
                      </a:cubicBezTo>
                      <a:cubicBezTo>
                        <a:pt x="193" y="13621"/>
                        <a:pt x="38" y="13759"/>
                        <a:pt x="19" y="13942"/>
                      </a:cubicBezTo>
                      <a:cubicBezTo>
                        <a:pt x="0" y="14128"/>
                        <a:pt x="127" y="14296"/>
                        <a:pt x="311" y="14329"/>
                      </a:cubicBezTo>
                      <a:cubicBezTo>
                        <a:pt x="329" y="14332"/>
                        <a:pt x="344" y="14334"/>
                        <a:pt x="360" y="14335"/>
                      </a:cubicBezTo>
                      <a:cubicBezTo>
                        <a:pt x="501" y="14340"/>
                        <a:pt x="640" y="14342"/>
                        <a:pt x="778" y="14342"/>
                      </a:cubicBezTo>
                      <a:cubicBezTo>
                        <a:pt x="2734" y="14342"/>
                        <a:pt x="4489" y="13894"/>
                        <a:pt x="6012" y="13238"/>
                      </a:cubicBezTo>
                      <a:cubicBezTo>
                        <a:pt x="6950" y="14151"/>
                        <a:pt x="7899" y="14547"/>
                        <a:pt x="8709" y="14686"/>
                      </a:cubicBezTo>
                      <a:cubicBezTo>
                        <a:pt x="8915" y="14722"/>
                        <a:pt x="9123" y="14742"/>
                        <a:pt x="9332" y="14748"/>
                      </a:cubicBezTo>
                      <a:cubicBezTo>
                        <a:pt x="9377" y="14750"/>
                        <a:pt x="9422" y="14750"/>
                        <a:pt x="9467" y="14750"/>
                      </a:cubicBezTo>
                      <a:cubicBezTo>
                        <a:pt x="11605" y="14750"/>
                        <a:pt x="13569" y="13260"/>
                        <a:pt x="14238" y="12227"/>
                      </a:cubicBezTo>
                      <a:cubicBezTo>
                        <a:pt x="16095" y="9360"/>
                        <a:pt x="16632" y="1462"/>
                        <a:pt x="16653" y="1126"/>
                      </a:cubicBezTo>
                      <a:lnTo>
                        <a:pt x="1672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5706137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UML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4FBC3C-CE2C-4FCD-9B1F-985E1DF7B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286" y="1740673"/>
            <a:ext cx="638742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99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1"/>
          <p:cNvSpPr txBox="1">
            <a:spLocks noGrp="1"/>
          </p:cNvSpPr>
          <p:nvPr>
            <p:ph type="ctrTitle"/>
          </p:nvPr>
        </p:nvSpPr>
        <p:spPr>
          <a:xfrm>
            <a:off x="5347800" y="2174900"/>
            <a:ext cx="3083100" cy="11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循序活動圖</a:t>
            </a:r>
          </a:p>
        </p:txBody>
      </p:sp>
      <p:sp>
        <p:nvSpPr>
          <p:cNvPr id="484" name="Google Shape;484;p51"/>
          <p:cNvSpPr txBox="1">
            <a:spLocks noGrp="1"/>
          </p:cNvSpPr>
          <p:nvPr>
            <p:ph type="title" idx="2"/>
          </p:nvPr>
        </p:nvSpPr>
        <p:spPr>
          <a:xfrm>
            <a:off x="5347800" y="126237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485" name="Google Shape;485;p51"/>
          <p:cNvSpPr/>
          <p:nvPr/>
        </p:nvSpPr>
        <p:spPr>
          <a:xfrm>
            <a:off x="-449032" y="766006"/>
            <a:ext cx="5261828" cy="3282219"/>
          </a:xfrm>
          <a:custGeom>
            <a:avLst/>
            <a:gdLst/>
            <a:ahLst/>
            <a:cxnLst/>
            <a:rect l="l" t="t" r="r" b="b"/>
            <a:pathLst>
              <a:path w="280968" h="175262" extrusionOk="0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1"/>
          <p:cNvSpPr/>
          <p:nvPr/>
        </p:nvSpPr>
        <p:spPr>
          <a:xfrm>
            <a:off x="-366069" y="4450023"/>
            <a:ext cx="4884806" cy="239712"/>
          </a:xfrm>
          <a:custGeom>
            <a:avLst/>
            <a:gdLst/>
            <a:ahLst/>
            <a:cxnLst/>
            <a:rect l="l" t="t" r="r" b="b"/>
            <a:pathLst>
              <a:path w="260836" h="12800" extrusionOk="0">
                <a:moveTo>
                  <a:pt x="130418" y="1"/>
                </a:moveTo>
                <a:cubicBezTo>
                  <a:pt x="95830" y="1"/>
                  <a:pt x="62657" y="674"/>
                  <a:pt x="38199" y="1875"/>
                </a:cubicBezTo>
                <a:cubicBezTo>
                  <a:pt x="13742" y="3075"/>
                  <a:pt x="1" y="4703"/>
                  <a:pt x="1" y="6399"/>
                </a:cubicBezTo>
                <a:cubicBezTo>
                  <a:pt x="1" y="8096"/>
                  <a:pt x="13742" y="9724"/>
                  <a:pt x="38199" y="10924"/>
                </a:cubicBezTo>
                <a:cubicBezTo>
                  <a:pt x="62657" y="12124"/>
                  <a:pt x="95830" y="12799"/>
                  <a:pt x="130419" y="12799"/>
                </a:cubicBezTo>
                <a:cubicBezTo>
                  <a:pt x="165007" y="12799"/>
                  <a:pt x="198180" y="12124"/>
                  <a:pt x="222637" y="10924"/>
                </a:cubicBezTo>
                <a:cubicBezTo>
                  <a:pt x="247095" y="9724"/>
                  <a:pt x="260836" y="8096"/>
                  <a:pt x="260836" y="6399"/>
                </a:cubicBezTo>
                <a:cubicBezTo>
                  <a:pt x="260836" y="4703"/>
                  <a:pt x="247095" y="3075"/>
                  <a:pt x="222637" y="1875"/>
                </a:cubicBezTo>
                <a:cubicBezTo>
                  <a:pt x="198180" y="674"/>
                  <a:pt x="165007" y="1"/>
                  <a:pt x="130418" y="1"/>
                </a:cubicBezTo>
                <a:close/>
              </a:path>
            </a:pathLst>
          </a:custGeom>
          <a:solidFill>
            <a:srgbClr val="CBEC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51"/>
          <p:cNvGrpSpPr/>
          <p:nvPr/>
        </p:nvGrpSpPr>
        <p:grpSpPr>
          <a:xfrm>
            <a:off x="284487" y="828012"/>
            <a:ext cx="3674991" cy="3793236"/>
            <a:chOff x="284487" y="828012"/>
            <a:chExt cx="3674991" cy="3793236"/>
          </a:xfrm>
        </p:grpSpPr>
        <p:sp>
          <p:nvSpPr>
            <p:cNvPr id="488" name="Google Shape;488;p51"/>
            <p:cNvSpPr/>
            <p:nvPr/>
          </p:nvSpPr>
          <p:spPr>
            <a:xfrm>
              <a:off x="1720043" y="2281566"/>
              <a:ext cx="842569" cy="1414413"/>
            </a:xfrm>
            <a:custGeom>
              <a:avLst/>
              <a:gdLst/>
              <a:ahLst/>
              <a:cxnLst/>
              <a:rect l="l" t="t" r="r" b="b"/>
              <a:pathLst>
                <a:path w="44991" h="75526" extrusionOk="0">
                  <a:moveTo>
                    <a:pt x="22682" y="0"/>
                  </a:moveTo>
                  <a:lnTo>
                    <a:pt x="8861" y="7179"/>
                  </a:lnTo>
                  <a:lnTo>
                    <a:pt x="8380" y="15390"/>
                  </a:lnTo>
                  <a:cubicBezTo>
                    <a:pt x="8152" y="19298"/>
                    <a:pt x="10426" y="22924"/>
                    <a:pt x="14044" y="24420"/>
                  </a:cubicBezTo>
                  <a:lnTo>
                    <a:pt x="24757" y="28850"/>
                  </a:lnTo>
                  <a:cubicBezTo>
                    <a:pt x="25245" y="29052"/>
                    <a:pt x="25403" y="29665"/>
                    <a:pt x="25076" y="30078"/>
                  </a:cubicBezTo>
                  <a:lnTo>
                    <a:pt x="5607" y="54622"/>
                  </a:lnTo>
                  <a:cubicBezTo>
                    <a:pt x="5491" y="54770"/>
                    <a:pt x="5535" y="54987"/>
                    <a:pt x="5701" y="55079"/>
                  </a:cubicBezTo>
                  <a:lnTo>
                    <a:pt x="7154" y="55869"/>
                  </a:lnTo>
                  <a:lnTo>
                    <a:pt x="5404" y="58748"/>
                  </a:lnTo>
                  <a:lnTo>
                    <a:pt x="5409" y="58752"/>
                  </a:lnTo>
                  <a:cubicBezTo>
                    <a:pt x="5175" y="58665"/>
                    <a:pt x="4934" y="58623"/>
                    <a:pt x="4696" y="58623"/>
                  </a:cubicBezTo>
                  <a:cubicBezTo>
                    <a:pt x="4018" y="58623"/>
                    <a:pt x="3365" y="58962"/>
                    <a:pt x="2979" y="59558"/>
                  </a:cubicBezTo>
                  <a:lnTo>
                    <a:pt x="0" y="64165"/>
                  </a:lnTo>
                  <a:lnTo>
                    <a:pt x="17575" y="75526"/>
                  </a:lnTo>
                  <a:cubicBezTo>
                    <a:pt x="18455" y="74167"/>
                    <a:pt x="18065" y="72354"/>
                    <a:pt x="16705" y="71476"/>
                  </a:cubicBezTo>
                  <a:lnTo>
                    <a:pt x="15173" y="70486"/>
                  </a:lnTo>
                  <a:cubicBezTo>
                    <a:pt x="14149" y="69822"/>
                    <a:pt x="13501" y="68708"/>
                    <a:pt x="13435" y="67489"/>
                  </a:cubicBezTo>
                  <a:lnTo>
                    <a:pt x="13294" y="64926"/>
                  </a:lnTo>
                  <a:cubicBezTo>
                    <a:pt x="13252" y="64185"/>
                    <a:pt x="12859" y="63507"/>
                    <a:pt x="12236" y="63104"/>
                  </a:cubicBezTo>
                  <a:lnTo>
                    <a:pt x="12040" y="62977"/>
                  </a:lnTo>
                  <a:lnTo>
                    <a:pt x="13602" y="59372"/>
                  </a:lnTo>
                  <a:lnTo>
                    <a:pt x="14396" y="59804"/>
                  </a:lnTo>
                  <a:cubicBezTo>
                    <a:pt x="14614" y="59922"/>
                    <a:pt x="14852" y="59980"/>
                    <a:pt x="15088" y="59980"/>
                  </a:cubicBezTo>
                  <a:cubicBezTo>
                    <a:pt x="15473" y="59980"/>
                    <a:pt x="15854" y="59826"/>
                    <a:pt x="16135" y="59532"/>
                  </a:cubicBezTo>
                  <a:lnTo>
                    <a:pt x="40884" y="33644"/>
                  </a:lnTo>
                  <a:cubicBezTo>
                    <a:pt x="44904" y="29931"/>
                    <a:pt x="44990" y="23607"/>
                    <a:pt x="41074" y="19786"/>
                  </a:cubicBezTo>
                  <a:lnTo>
                    <a:pt x="226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1"/>
            <p:cNvSpPr/>
            <p:nvPr/>
          </p:nvSpPr>
          <p:spPr>
            <a:xfrm>
              <a:off x="1703057" y="3483197"/>
              <a:ext cx="349418" cy="247840"/>
            </a:xfrm>
            <a:custGeom>
              <a:avLst/>
              <a:gdLst/>
              <a:ahLst/>
              <a:cxnLst/>
              <a:rect l="l" t="t" r="r" b="b"/>
              <a:pathLst>
                <a:path w="18658" h="13234" extrusionOk="0">
                  <a:moveTo>
                    <a:pt x="907" y="1"/>
                  </a:moveTo>
                  <a:lnTo>
                    <a:pt x="284" y="963"/>
                  </a:lnTo>
                  <a:cubicBezTo>
                    <a:pt x="0" y="1402"/>
                    <a:pt x="126" y="1988"/>
                    <a:pt x="566" y="2273"/>
                  </a:cubicBezTo>
                  <a:lnTo>
                    <a:pt x="17522" y="13234"/>
                  </a:lnTo>
                  <a:lnTo>
                    <a:pt x="18658" y="11475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655497" y="2970644"/>
              <a:ext cx="871746" cy="249825"/>
            </a:xfrm>
            <a:custGeom>
              <a:avLst/>
              <a:gdLst/>
              <a:ahLst/>
              <a:cxnLst/>
              <a:rect l="l" t="t" r="r" b="b"/>
              <a:pathLst>
                <a:path w="46549" h="13340" extrusionOk="0">
                  <a:moveTo>
                    <a:pt x="902" y="1"/>
                  </a:moveTo>
                  <a:cubicBezTo>
                    <a:pt x="402" y="7"/>
                    <a:pt x="1" y="414"/>
                    <a:pt x="1" y="915"/>
                  </a:cubicBezTo>
                  <a:cubicBezTo>
                    <a:pt x="1" y="1414"/>
                    <a:pt x="402" y="1821"/>
                    <a:pt x="902" y="1829"/>
                  </a:cubicBezTo>
                  <a:lnTo>
                    <a:pt x="29998" y="1829"/>
                  </a:lnTo>
                  <a:cubicBezTo>
                    <a:pt x="32369" y="1829"/>
                    <a:pt x="34597" y="2751"/>
                    <a:pt x="36274" y="4428"/>
                  </a:cubicBezTo>
                  <a:lnTo>
                    <a:pt x="44916" y="13071"/>
                  </a:lnTo>
                  <a:cubicBezTo>
                    <a:pt x="45087" y="13243"/>
                    <a:pt x="45321" y="13339"/>
                    <a:pt x="45562" y="13339"/>
                  </a:cubicBezTo>
                  <a:cubicBezTo>
                    <a:pt x="45932" y="13339"/>
                    <a:pt x="46266" y="13116"/>
                    <a:pt x="46407" y="12775"/>
                  </a:cubicBezTo>
                  <a:cubicBezTo>
                    <a:pt x="46548" y="12432"/>
                    <a:pt x="46471" y="12040"/>
                    <a:pt x="46209" y="11778"/>
                  </a:cubicBezTo>
                  <a:lnTo>
                    <a:pt x="37566" y="3135"/>
                  </a:lnTo>
                  <a:cubicBezTo>
                    <a:pt x="35544" y="1113"/>
                    <a:pt x="32856" y="1"/>
                    <a:pt x="299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2471952" y="3196479"/>
              <a:ext cx="1424769" cy="1424769"/>
            </a:xfrm>
            <a:custGeom>
              <a:avLst/>
              <a:gdLst/>
              <a:ahLst/>
              <a:cxnLst/>
              <a:rect l="l" t="t" r="r" b="b"/>
              <a:pathLst>
                <a:path w="76079" h="76079" extrusionOk="0">
                  <a:moveTo>
                    <a:pt x="38039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39" y="69984"/>
                  </a:cubicBezTo>
                  <a:cubicBezTo>
                    <a:pt x="20425" y="69984"/>
                    <a:pt x="6095" y="55654"/>
                    <a:pt x="6095" y="38040"/>
                  </a:cubicBezTo>
                  <a:cubicBezTo>
                    <a:pt x="6095" y="20426"/>
                    <a:pt x="20425" y="6094"/>
                    <a:pt x="38039" y="6094"/>
                  </a:cubicBezTo>
                  <a:close/>
                  <a:moveTo>
                    <a:pt x="38039" y="1"/>
                  </a:moveTo>
                  <a:cubicBezTo>
                    <a:pt x="17065" y="1"/>
                    <a:pt x="0" y="17065"/>
                    <a:pt x="0" y="38040"/>
                  </a:cubicBezTo>
                  <a:cubicBezTo>
                    <a:pt x="0" y="59014"/>
                    <a:pt x="17065" y="76079"/>
                    <a:pt x="38039" y="76079"/>
                  </a:cubicBezTo>
                  <a:cubicBezTo>
                    <a:pt x="59014" y="76079"/>
                    <a:pt x="76078" y="59014"/>
                    <a:pt x="76078" y="38040"/>
                  </a:cubicBezTo>
                  <a:cubicBezTo>
                    <a:pt x="76078" y="17065"/>
                    <a:pt x="59014" y="1"/>
                    <a:pt x="38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1"/>
            <p:cNvSpPr/>
            <p:nvPr/>
          </p:nvSpPr>
          <p:spPr>
            <a:xfrm>
              <a:off x="3093780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0" y="1"/>
                    <a:pt x="1" y="2260"/>
                    <a:pt x="1" y="5067"/>
                  </a:cubicBezTo>
                  <a:cubicBezTo>
                    <a:pt x="1" y="7872"/>
                    <a:pt x="2260" y="10131"/>
                    <a:pt x="5065" y="10131"/>
                  </a:cubicBezTo>
                  <a:cubicBezTo>
                    <a:pt x="7872" y="10131"/>
                    <a:pt x="10130" y="7872"/>
                    <a:pt x="10130" y="5067"/>
                  </a:cubicBezTo>
                  <a:cubicBezTo>
                    <a:pt x="10130" y="2260"/>
                    <a:pt x="787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1"/>
            <p:cNvSpPr/>
            <p:nvPr/>
          </p:nvSpPr>
          <p:spPr>
            <a:xfrm>
              <a:off x="2413523" y="3126626"/>
              <a:ext cx="826501" cy="826501"/>
            </a:xfrm>
            <a:custGeom>
              <a:avLst/>
              <a:gdLst/>
              <a:ahLst/>
              <a:cxnLst/>
              <a:rect l="l" t="t" r="r" b="b"/>
              <a:pathLst>
                <a:path w="44133" h="44133" extrusionOk="0">
                  <a:moveTo>
                    <a:pt x="37414" y="0"/>
                  </a:moveTo>
                  <a:cubicBezTo>
                    <a:pt x="16784" y="0"/>
                    <a:pt x="0" y="16784"/>
                    <a:pt x="0" y="37415"/>
                  </a:cubicBezTo>
                  <a:lnTo>
                    <a:pt x="0" y="42609"/>
                  </a:lnTo>
                  <a:cubicBezTo>
                    <a:pt x="0" y="43451"/>
                    <a:pt x="682" y="44133"/>
                    <a:pt x="1523" y="44133"/>
                  </a:cubicBezTo>
                  <a:cubicBezTo>
                    <a:pt x="2365" y="44133"/>
                    <a:pt x="3047" y="43451"/>
                    <a:pt x="3047" y="42609"/>
                  </a:cubicBezTo>
                  <a:lnTo>
                    <a:pt x="3047" y="37415"/>
                  </a:lnTo>
                  <a:cubicBezTo>
                    <a:pt x="3047" y="18464"/>
                    <a:pt x="18463" y="3047"/>
                    <a:pt x="37414" y="3047"/>
                  </a:cubicBezTo>
                  <a:lnTo>
                    <a:pt x="42608" y="3047"/>
                  </a:lnTo>
                  <a:cubicBezTo>
                    <a:pt x="43450" y="3047"/>
                    <a:pt x="44132" y="2365"/>
                    <a:pt x="44132" y="1523"/>
                  </a:cubicBezTo>
                  <a:cubicBezTo>
                    <a:pt x="44132" y="683"/>
                    <a:pt x="43450" y="0"/>
                    <a:pt x="426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368030" y="3196479"/>
              <a:ext cx="1424788" cy="1424769"/>
            </a:xfrm>
            <a:custGeom>
              <a:avLst/>
              <a:gdLst/>
              <a:ahLst/>
              <a:cxnLst/>
              <a:rect l="l" t="t" r="r" b="b"/>
              <a:pathLst>
                <a:path w="76080" h="76079" extrusionOk="0">
                  <a:moveTo>
                    <a:pt x="38041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41" y="69984"/>
                  </a:cubicBezTo>
                  <a:cubicBezTo>
                    <a:pt x="20425" y="69984"/>
                    <a:pt x="6096" y="55654"/>
                    <a:pt x="6096" y="38040"/>
                  </a:cubicBezTo>
                  <a:cubicBezTo>
                    <a:pt x="6096" y="20426"/>
                    <a:pt x="20425" y="6094"/>
                    <a:pt x="38041" y="6094"/>
                  </a:cubicBezTo>
                  <a:close/>
                  <a:moveTo>
                    <a:pt x="38041" y="1"/>
                  </a:moveTo>
                  <a:cubicBezTo>
                    <a:pt x="17066" y="1"/>
                    <a:pt x="1" y="17065"/>
                    <a:pt x="1" y="38040"/>
                  </a:cubicBezTo>
                  <a:cubicBezTo>
                    <a:pt x="1" y="59014"/>
                    <a:pt x="17066" y="76079"/>
                    <a:pt x="38041" y="76079"/>
                  </a:cubicBezTo>
                  <a:cubicBezTo>
                    <a:pt x="59016" y="76079"/>
                    <a:pt x="76080" y="59014"/>
                    <a:pt x="76080" y="38040"/>
                  </a:cubicBezTo>
                  <a:cubicBezTo>
                    <a:pt x="76080" y="17065"/>
                    <a:pt x="59016" y="1"/>
                    <a:pt x="380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284487" y="3115202"/>
              <a:ext cx="1430669" cy="826501"/>
            </a:xfrm>
            <a:custGeom>
              <a:avLst/>
              <a:gdLst/>
              <a:ahLst/>
              <a:cxnLst/>
              <a:rect l="l" t="t" r="r" b="b"/>
              <a:pathLst>
                <a:path w="76394" h="44133" extrusionOk="0">
                  <a:moveTo>
                    <a:pt x="38582" y="0"/>
                  </a:moveTo>
                  <a:cubicBezTo>
                    <a:pt x="17306" y="0"/>
                    <a:pt x="0" y="16784"/>
                    <a:pt x="0" y="37414"/>
                  </a:cubicBezTo>
                  <a:lnTo>
                    <a:pt x="0" y="42610"/>
                  </a:lnTo>
                  <a:cubicBezTo>
                    <a:pt x="0" y="43450"/>
                    <a:pt x="682" y="44133"/>
                    <a:pt x="1524" y="44133"/>
                  </a:cubicBezTo>
                  <a:cubicBezTo>
                    <a:pt x="2366" y="44133"/>
                    <a:pt x="3048" y="43450"/>
                    <a:pt x="3048" y="42610"/>
                  </a:cubicBezTo>
                  <a:lnTo>
                    <a:pt x="3048" y="37414"/>
                  </a:lnTo>
                  <a:cubicBezTo>
                    <a:pt x="3048" y="18465"/>
                    <a:pt x="18989" y="3047"/>
                    <a:pt x="38582" y="3047"/>
                  </a:cubicBezTo>
                  <a:lnTo>
                    <a:pt x="43944" y="3047"/>
                  </a:lnTo>
                  <a:cubicBezTo>
                    <a:pt x="55777" y="3047"/>
                    <a:pt x="66797" y="8719"/>
                    <a:pt x="73423" y="18220"/>
                  </a:cubicBezTo>
                  <a:cubicBezTo>
                    <a:pt x="73720" y="18637"/>
                    <a:pt x="74188" y="18859"/>
                    <a:pt x="74664" y="18859"/>
                  </a:cubicBezTo>
                  <a:cubicBezTo>
                    <a:pt x="74965" y="18859"/>
                    <a:pt x="75270" y="18770"/>
                    <a:pt x="75535" y="18584"/>
                  </a:cubicBezTo>
                  <a:cubicBezTo>
                    <a:pt x="76220" y="18106"/>
                    <a:pt x="76393" y="17167"/>
                    <a:pt x="75923" y="16476"/>
                  </a:cubicBezTo>
                  <a:cubicBezTo>
                    <a:pt x="68727" y="6160"/>
                    <a:pt x="56771" y="0"/>
                    <a:pt x="439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989896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8" y="1"/>
                    <a:pt x="1" y="2269"/>
                    <a:pt x="1" y="5067"/>
                  </a:cubicBezTo>
                  <a:cubicBezTo>
                    <a:pt x="1" y="7863"/>
                    <a:pt x="2268" y="10131"/>
                    <a:pt x="5065" y="10131"/>
                  </a:cubicBezTo>
                  <a:cubicBezTo>
                    <a:pt x="7862" y="10131"/>
                    <a:pt x="10130" y="7863"/>
                    <a:pt x="10130" y="5067"/>
                  </a:cubicBezTo>
                  <a:cubicBezTo>
                    <a:pt x="10130" y="2269"/>
                    <a:pt x="786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1"/>
            <p:cNvSpPr/>
            <p:nvPr/>
          </p:nvSpPr>
          <p:spPr>
            <a:xfrm>
              <a:off x="1053400" y="2463410"/>
              <a:ext cx="2177184" cy="1558727"/>
            </a:xfrm>
            <a:custGeom>
              <a:avLst/>
              <a:gdLst/>
              <a:ahLst/>
              <a:cxnLst/>
              <a:rect l="l" t="t" r="r" b="b"/>
              <a:pathLst>
                <a:path w="116256" h="83232" extrusionOk="0">
                  <a:moveTo>
                    <a:pt x="91950" y="26828"/>
                  </a:moveTo>
                  <a:lnTo>
                    <a:pt x="45697" y="74629"/>
                  </a:lnTo>
                  <a:cubicBezTo>
                    <a:pt x="45653" y="74560"/>
                    <a:pt x="45621" y="74482"/>
                    <a:pt x="45604" y="74402"/>
                  </a:cubicBezTo>
                  <a:lnTo>
                    <a:pt x="34477" y="27590"/>
                  </a:lnTo>
                  <a:cubicBezTo>
                    <a:pt x="35563" y="27093"/>
                    <a:pt x="36725" y="26828"/>
                    <a:pt x="37916" y="26828"/>
                  </a:cubicBezTo>
                  <a:close/>
                  <a:moveTo>
                    <a:pt x="30803" y="30576"/>
                  </a:moveTo>
                  <a:lnTo>
                    <a:pt x="41455" y="75389"/>
                  </a:lnTo>
                  <a:cubicBezTo>
                    <a:pt x="41855" y="77071"/>
                    <a:pt x="43068" y="78382"/>
                    <a:pt x="44621" y="78807"/>
                  </a:cubicBezTo>
                  <a:cubicBezTo>
                    <a:pt x="44673" y="78821"/>
                    <a:pt x="44723" y="78834"/>
                    <a:pt x="44775" y="78847"/>
                  </a:cubicBezTo>
                  <a:lnTo>
                    <a:pt x="5169" y="74996"/>
                  </a:lnTo>
                  <a:lnTo>
                    <a:pt x="29935" y="31877"/>
                  </a:lnTo>
                  <a:cubicBezTo>
                    <a:pt x="30196" y="31425"/>
                    <a:pt x="30485" y="30990"/>
                    <a:pt x="30803" y="30576"/>
                  </a:cubicBezTo>
                  <a:close/>
                  <a:moveTo>
                    <a:pt x="89153" y="1"/>
                  </a:moveTo>
                  <a:cubicBezTo>
                    <a:pt x="88930" y="1"/>
                    <a:pt x="88703" y="36"/>
                    <a:pt x="88480" y="110"/>
                  </a:cubicBezTo>
                  <a:cubicBezTo>
                    <a:pt x="87361" y="483"/>
                    <a:pt x="86757" y="1690"/>
                    <a:pt x="87130" y="2808"/>
                  </a:cubicBezTo>
                  <a:lnTo>
                    <a:pt x="93708" y="22563"/>
                  </a:lnTo>
                  <a:lnTo>
                    <a:pt x="37916" y="22563"/>
                  </a:lnTo>
                  <a:cubicBezTo>
                    <a:pt x="36399" y="22563"/>
                    <a:pt x="34895" y="22840"/>
                    <a:pt x="33477" y="23381"/>
                  </a:cubicBezTo>
                  <a:lnTo>
                    <a:pt x="31375" y="14532"/>
                  </a:lnTo>
                  <a:cubicBezTo>
                    <a:pt x="31141" y="13552"/>
                    <a:pt x="30265" y="12892"/>
                    <a:pt x="29300" y="12892"/>
                  </a:cubicBezTo>
                  <a:cubicBezTo>
                    <a:pt x="29137" y="12892"/>
                    <a:pt x="28971" y="12911"/>
                    <a:pt x="28806" y="12950"/>
                  </a:cubicBezTo>
                  <a:cubicBezTo>
                    <a:pt x="27659" y="13224"/>
                    <a:pt x="26952" y="14374"/>
                    <a:pt x="27224" y="15519"/>
                  </a:cubicBezTo>
                  <a:lnTo>
                    <a:pt x="29633" y="25655"/>
                  </a:lnTo>
                  <a:cubicBezTo>
                    <a:pt x="28316" y="26762"/>
                    <a:pt x="27162" y="28141"/>
                    <a:pt x="26237" y="29753"/>
                  </a:cubicBezTo>
                  <a:lnTo>
                    <a:pt x="550" y="74475"/>
                  </a:lnTo>
                  <a:cubicBezTo>
                    <a:pt x="25" y="75389"/>
                    <a:pt x="1" y="76537"/>
                    <a:pt x="486" y="77476"/>
                  </a:cubicBezTo>
                  <a:cubicBezTo>
                    <a:pt x="945" y="78367"/>
                    <a:pt x="1798" y="78955"/>
                    <a:pt x="2767" y="79049"/>
                  </a:cubicBezTo>
                  <a:lnTo>
                    <a:pt x="45668" y="83221"/>
                  </a:lnTo>
                  <a:cubicBezTo>
                    <a:pt x="45738" y="83227"/>
                    <a:pt x="45807" y="83231"/>
                    <a:pt x="45877" y="83231"/>
                  </a:cubicBezTo>
                  <a:cubicBezTo>
                    <a:pt x="47016" y="83230"/>
                    <a:pt x="47952" y="82336"/>
                    <a:pt x="48006" y="81199"/>
                  </a:cubicBezTo>
                  <a:cubicBezTo>
                    <a:pt x="48060" y="80063"/>
                    <a:pt x="47214" y="79083"/>
                    <a:pt x="46082" y="78974"/>
                  </a:cubicBezTo>
                  <a:lnTo>
                    <a:pt x="45863" y="78954"/>
                  </a:lnTo>
                  <a:cubicBezTo>
                    <a:pt x="46919" y="78914"/>
                    <a:pt x="47935" y="78459"/>
                    <a:pt x="48724" y="77643"/>
                  </a:cubicBezTo>
                  <a:lnTo>
                    <a:pt x="95834" y="28948"/>
                  </a:lnTo>
                  <a:lnTo>
                    <a:pt x="111993" y="77473"/>
                  </a:lnTo>
                  <a:cubicBezTo>
                    <a:pt x="112284" y="78345"/>
                    <a:pt x="113098" y="78932"/>
                    <a:pt x="114016" y="78932"/>
                  </a:cubicBezTo>
                  <a:cubicBezTo>
                    <a:pt x="114701" y="78932"/>
                    <a:pt x="115345" y="78603"/>
                    <a:pt x="115745" y="78047"/>
                  </a:cubicBezTo>
                  <a:cubicBezTo>
                    <a:pt x="116146" y="77492"/>
                    <a:pt x="116256" y="76776"/>
                    <a:pt x="116040" y="76126"/>
                  </a:cubicBezTo>
                  <a:lnTo>
                    <a:pt x="91178" y="1460"/>
                  </a:lnTo>
                  <a:cubicBezTo>
                    <a:pt x="90880" y="566"/>
                    <a:pt x="90047" y="1"/>
                    <a:pt x="891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2680146" y="2456537"/>
              <a:ext cx="495324" cy="300651"/>
            </a:xfrm>
            <a:custGeom>
              <a:avLst/>
              <a:gdLst/>
              <a:ahLst/>
              <a:cxnLst/>
              <a:rect l="l" t="t" r="r" b="b"/>
              <a:pathLst>
                <a:path w="26449" h="16054" extrusionOk="0">
                  <a:moveTo>
                    <a:pt x="1830" y="1"/>
                  </a:moveTo>
                  <a:cubicBezTo>
                    <a:pt x="820" y="1"/>
                    <a:pt x="1" y="819"/>
                    <a:pt x="1" y="1828"/>
                  </a:cubicBezTo>
                  <a:cubicBezTo>
                    <a:pt x="1" y="2839"/>
                    <a:pt x="820" y="3657"/>
                    <a:pt x="1830" y="3657"/>
                  </a:cubicBezTo>
                  <a:lnTo>
                    <a:pt x="19002" y="3657"/>
                  </a:lnTo>
                  <a:cubicBezTo>
                    <a:pt x="21092" y="3657"/>
                    <a:pt x="22792" y="5357"/>
                    <a:pt x="22792" y="7447"/>
                  </a:cubicBezTo>
                  <a:lnTo>
                    <a:pt x="22792" y="9528"/>
                  </a:lnTo>
                  <a:cubicBezTo>
                    <a:pt x="22792" y="11110"/>
                    <a:pt x="21505" y="12396"/>
                    <a:pt x="19923" y="12396"/>
                  </a:cubicBezTo>
                  <a:lnTo>
                    <a:pt x="17763" y="12396"/>
                  </a:lnTo>
                  <a:cubicBezTo>
                    <a:pt x="16753" y="12396"/>
                    <a:pt x="15934" y="13215"/>
                    <a:pt x="15934" y="14224"/>
                  </a:cubicBezTo>
                  <a:cubicBezTo>
                    <a:pt x="15934" y="15234"/>
                    <a:pt x="16753" y="16053"/>
                    <a:pt x="17763" y="16053"/>
                  </a:cubicBezTo>
                  <a:lnTo>
                    <a:pt x="19923" y="16053"/>
                  </a:lnTo>
                  <a:cubicBezTo>
                    <a:pt x="23521" y="16053"/>
                    <a:pt x="26449" y="13126"/>
                    <a:pt x="26449" y="9528"/>
                  </a:cubicBezTo>
                  <a:lnTo>
                    <a:pt x="26449" y="7447"/>
                  </a:lnTo>
                  <a:cubicBezTo>
                    <a:pt x="26449" y="3341"/>
                    <a:pt x="23108" y="1"/>
                    <a:pt x="190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1722815" y="3783830"/>
              <a:ext cx="362152" cy="362152"/>
            </a:xfrm>
            <a:custGeom>
              <a:avLst/>
              <a:gdLst/>
              <a:ahLst/>
              <a:cxnLst/>
              <a:rect l="l" t="t" r="r" b="b"/>
              <a:pathLst>
                <a:path w="19338" h="19338" extrusionOk="0">
                  <a:moveTo>
                    <a:pt x="9669" y="0"/>
                  </a:moveTo>
                  <a:cubicBezTo>
                    <a:pt x="7104" y="0"/>
                    <a:pt x="4645" y="1019"/>
                    <a:pt x="2831" y="2831"/>
                  </a:cubicBezTo>
                  <a:cubicBezTo>
                    <a:pt x="1019" y="4644"/>
                    <a:pt x="0" y="7104"/>
                    <a:pt x="0" y="9669"/>
                  </a:cubicBezTo>
                  <a:cubicBezTo>
                    <a:pt x="0" y="12233"/>
                    <a:pt x="1019" y="14693"/>
                    <a:pt x="2831" y="16506"/>
                  </a:cubicBezTo>
                  <a:cubicBezTo>
                    <a:pt x="4645" y="18320"/>
                    <a:pt x="7104" y="19337"/>
                    <a:pt x="9669" y="19337"/>
                  </a:cubicBezTo>
                  <a:cubicBezTo>
                    <a:pt x="12233" y="19337"/>
                    <a:pt x="14693" y="18320"/>
                    <a:pt x="16506" y="16506"/>
                  </a:cubicBezTo>
                  <a:cubicBezTo>
                    <a:pt x="18320" y="14693"/>
                    <a:pt x="19337" y="12233"/>
                    <a:pt x="19337" y="9669"/>
                  </a:cubicBezTo>
                  <a:cubicBezTo>
                    <a:pt x="19337" y="7104"/>
                    <a:pt x="18320" y="4644"/>
                    <a:pt x="16506" y="2831"/>
                  </a:cubicBezTo>
                  <a:cubicBezTo>
                    <a:pt x="14693" y="1019"/>
                    <a:pt x="12233" y="0"/>
                    <a:pt x="96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1374427" y="2583996"/>
              <a:ext cx="513620" cy="228269"/>
            </a:xfrm>
            <a:custGeom>
              <a:avLst/>
              <a:gdLst/>
              <a:ahLst/>
              <a:cxnLst/>
              <a:rect l="l" t="t" r="r" b="b"/>
              <a:pathLst>
                <a:path w="27426" h="12189" extrusionOk="0">
                  <a:moveTo>
                    <a:pt x="6095" y="0"/>
                  </a:moveTo>
                  <a:cubicBezTo>
                    <a:pt x="2744" y="0"/>
                    <a:pt x="1" y="2743"/>
                    <a:pt x="1" y="6095"/>
                  </a:cubicBezTo>
                  <a:cubicBezTo>
                    <a:pt x="1" y="9447"/>
                    <a:pt x="2744" y="12189"/>
                    <a:pt x="6095" y="12189"/>
                  </a:cubicBezTo>
                  <a:lnTo>
                    <a:pt x="21331" y="12189"/>
                  </a:lnTo>
                  <a:cubicBezTo>
                    <a:pt x="24682" y="12189"/>
                    <a:pt x="27424" y="9447"/>
                    <a:pt x="27426" y="6095"/>
                  </a:cubicBezTo>
                  <a:cubicBezTo>
                    <a:pt x="27426" y="2743"/>
                    <a:pt x="24682" y="0"/>
                    <a:pt x="21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1788174" y="828012"/>
              <a:ext cx="1331862" cy="1278302"/>
            </a:xfrm>
            <a:custGeom>
              <a:avLst/>
              <a:gdLst/>
              <a:ahLst/>
              <a:cxnLst/>
              <a:rect l="l" t="t" r="r" b="b"/>
              <a:pathLst>
                <a:path w="71118" h="68258" extrusionOk="0">
                  <a:moveTo>
                    <a:pt x="27369" y="42439"/>
                  </a:moveTo>
                  <a:cubicBezTo>
                    <a:pt x="27378" y="42567"/>
                    <a:pt x="27389" y="42695"/>
                    <a:pt x="27402" y="42823"/>
                  </a:cubicBezTo>
                  <a:cubicBezTo>
                    <a:pt x="27327" y="42735"/>
                    <a:pt x="27251" y="42652"/>
                    <a:pt x="27175" y="42567"/>
                  </a:cubicBezTo>
                  <a:cubicBezTo>
                    <a:pt x="27241" y="42525"/>
                    <a:pt x="27304" y="42482"/>
                    <a:pt x="27369" y="42439"/>
                  </a:cubicBezTo>
                  <a:close/>
                  <a:moveTo>
                    <a:pt x="54505" y="1"/>
                  </a:moveTo>
                  <a:cubicBezTo>
                    <a:pt x="50081" y="1"/>
                    <a:pt x="46059" y="1808"/>
                    <a:pt x="43151" y="4735"/>
                  </a:cubicBezTo>
                  <a:cubicBezTo>
                    <a:pt x="43151" y="4735"/>
                    <a:pt x="43151" y="4735"/>
                    <a:pt x="43151" y="4735"/>
                  </a:cubicBezTo>
                  <a:cubicBezTo>
                    <a:pt x="43099" y="4735"/>
                    <a:pt x="33482" y="14373"/>
                    <a:pt x="26232" y="14373"/>
                  </a:cubicBezTo>
                  <a:cubicBezTo>
                    <a:pt x="26159" y="14373"/>
                    <a:pt x="26087" y="14372"/>
                    <a:pt x="26015" y="14370"/>
                  </a:cubicBezTo>
                  <a:cubicBezTo>
                    <a:pt x="23593" y="14306"/>
                    <a:pt x="19085" y="13023"/>
                    <a:pt x="19061" y="13017"/>
                  </a:cubicBezTo>
                  <a:cubicBezTo>
                    <a:pt x="18070" y="12773"/>
                    <a:pt x="17107" y="12657"/>
                    <a:pt x="16175" y="12657"/>
                  </a:cubicBezTo>
                  <a:cubicBezTo>
                    <a:pt x="8394" y="12657"/>
                    <a:pt x="2834" y="20697"/>
                    <a:pt x="2621" y="28592"/>
                  </a:cubicBezTo>
                  <a:cubicBezTo>
                    <a:pt x="2621" y="28604"/>
                    <a:pt x="2621" y="28615"/>
                    <a:pt x="2621" y="28627"/>
                  </a:cubicBezTo>
                  <a:cubicBezTo>
                    <a:pt x="2581" y="30349"/>
                    <a:pt x="3142" y="32030"/>
                    <a:pt x="4207" y="33385"/>
                  </a:cubicBezTo>
                  <a:cubicBezTo>
                    <a:pt x="5583" y="35133"/>
                    <a:pt x="6736" y="38023"/>
                    <a:pt x="6661" y="40788"/>
                  </a:cubicBezTo>
                  <a:cubicBezTo>
                    <a:pt x="6560" y="44520"/>
                    <a:pt x="4653" y="47969"/>
                    <a:pt x="1547" y="50039"/>
                  </a:cubicBezTo>
                  <a:cubicBezTo>
                    <a:pt x="785" y="50548"/>
                    <a:pt x="268" y="51363"/>
                    <a:pt x="235" y="52280"/>
                  </a:cubicBezTo>
                  <a:cubicBezTo>
                    <a:pt x="232" y="52323"/>
                    <a:pt x="232" y="52366"/>
                    <a:pt x="231" y="52411"/>
                  </a:cubicBezTo>
                  <a:cubicBezTo>
                    <a:pt x="0" y="60929"/>
                    <a:pt x="6720" y="68021"/>
                    <a:pt x="15238" y="68252"/>
                  </a:cubicBezTo>
                  <a:cubicBezTo>
                    <a:pt x="15380" y="68256"/>
                    <a:pt x="15522" y="68257"/>
                    <a:pt x="15663" y="68257"/>
                  </a:cubicBezTo>
                  <a:cubicBezTo>
                    <a:pt x="23991" y="68257"/>
                    <a:pt x="30853" y="61620"/>
                    <a:pt x="31079" y="53244"/>
                  </a:cubicBezTo>
                  <a:cubicBezTo>
                    <a:pt x="31094" y="52688"/>
                    <a:pt x="31079" y="52133"/>
                    <a:pt x="31035" y="51579"/>
                  </a:cubicBezTo>
                  <a:lnTo>
                    <a:pt x="31035" y="51579"/>
                  </a:lnTo>
                  <a:cubicBezTo>
                    <a:pt x="33965" y="55100"/>
                    <a:pt x="38379" y="57355"/>
                    <a:pt x="43351" y="57355"/>
                  </a:cubicBezTo>
                  <a:cubicBezTo>
                    <a:pt x="43750" y="57355"/>
                    <a:pt x="44152" y="57341"/>
                    <a:pt x="44557" y="57311"/>
                  </a:cubicBezTo>
                  <a:cubicBezTo>
                    <a:pt x="52040" y="56768"/>
                    <a:pt x="58235" y="50927"/>
                    <a:pt x="59214" y="43489"/>
                  </a:cubicBezTo>
                  <a:cubicBezTo>
                    <a:pt x="59782" y="39167"/>
                    <a:pt x="58608" y="35109"/>
                    <a:pt x="56291" y="31927"/>
                  </a:cubicBezTo>
                  <a:cubicBezTo>
                    <a:pt x="64637" y="31003"/>
                    <a:pt x="71117" y="23644"/>
                    <a:pt x="70483" y="14811"/>
                  </a:cubicBezTo>
                  <a:cubicBezTo>
                    <a:pt x="69949" y="7383"/>
                    <a:pt x="64202" y="1212"/>
                    <a:pt x="56828" y="166"/>
                  </a:cubicBezTo>
                  <a:cubicBezTo>
                    <a:pt x="56044" y="54"/>
                    <a:pt x="55268" y="1"/>
                    <a:pt x="545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1"/>
            <p:cNvSpPr/>
            <p:nvPr/>
          </p:nvSpPr>
          <p:spPr>
            <a:xfrm>
              <a:off x="1859245" y="3742423"/>
              <a:ext cx="171469" cy="114163"/>
            </a:xfrm>
            <a:custGeom>
              <a:avLst/>
              <a:gdLst/>
              <a:ahLst/>
              <a:cxnLst/>
              <a:rect l="l" t="t" r="r" b="b"/>
              <a:pathLst>
                <a:path w="9156" h="6096" extrusionOk="0">
                  <a:moveTo>
                    <a:pt x="622" y="1"/>
                  </a:moveTo>
                  <a:lnTo>
                    <a:pt x="0" y="4497"/>
                  </a:lnTo>
                  <a:lnTo>
                    <a:pt x="9155" y="6096"/>
                  </a:lnTo>
                  <a:lnTo>
                    <a:pt x="91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1"/>
            <p:cNvSpPr/>
            <p:nvPr/>
          </p:nvSpPr>
          <p:spPr>
            <a:xfrm>
              <a:off x="1789653" y="3983521"/>
              <a:ext cx="467588" cy="122216"/>
            </a:xfrm>
            <a:custGeom>
              <a:avLst/>
              <a:gdLst/>
              <a:ahLst/>
              <a:cxnLst/>
              <a:rect l="l" t="t" r="r" b="b"/>
              <a:pathLst>
                <a:path w="24968" h="6526" extrusionOk="0">
                  <a:moveTo>
                    <a:pt x="405" y="0"/>
                  </a:moveTo>
                  <a:lnTo>
                    <a:pt x="1" y="2432"/>
                  </a:lnTo>
                  <a:lnTo>
                    <a:pt x="24563" y="6525"/>
                  </a:lnTo>
                  <a:lnTo>
                    <a:pt x="24967" y="4093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1"/>
            <p:cNvSpPr/>
            <p:nvPr/>
          </p:nvSpPr>
          <p:spPr>
            <a:xfrm>
              <a:off x="1797313" y="3826529"/>
              <a:ext cx="461333" cy="233082"/>
            </a:xfrm>
            <a:custGeom>
              <a:avLst/>
              <a:gdLst/>
              <a:ahLst/>
              <a:cxnLst/>
              <a:rect l="l" t="t" r="r" b="b"/>
              <a:pathLst>
                <a:path w="24634" h="12446" extrusionOk="0">
                  <a:moveTo>
                    <a:pt x="3437" y="1"/>
                  </a:moveTo>
                  <a:cubicBezTo>
                    <a:pt x="2280" y="1"/>
                    <a:pt x="1260" y="837"/>
                    <a:pt x="1064" y="2016"/>
                  </a:cubicBezTo>
                  <a:lnTo>
                    <a:pt x="0" y="8392"/>
                  </a:lnTo>
                  <a:lnTo>
                    <a:pt x="24319" y="12446"/>
                  </a:lnTo>
                  <a:cubicBezTo>
                    <a:pt x="24633" y="10565"/>
                    <a:pt x="23364" y="8786"/>
                    <a:pt x="21483" y="8474"/>
                  </a:cubicBezTo>
                  <a:lnTo>
                    <a:pt x="19364" y="8120"/>
                  </a:lnTo>
                  <a:cubicBezTo>
                    <a:pt x="17945" y="7884"/>
                    <a:pt x="16725" y="6983"/>
                    <a:pt x="16082" y="5695"/>
                  </a:cubicBezTo>
                  <a:lnTo>
                    <a:pt x="14729" y="2991"/>
                  </a:lnTo>
                  <a:cubicBezTo>
                    <a:pt x="14337" y="2208"/>
                    <a:pt x="13595" y="1659"/>
                    <a:pt x="12733" y="1515"/>
                  </a:cubicBezTo>
                  <a:lnTo>
                    <a:pt x="3839" y="34"/>
                  </a:lnTo>
                  <a:cubicBezTo>
                    <a:pt x="3704" y="12"/>
                    <a:pt x="3570" y="1"/>
                    <a:pt x="343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1"/>
            <p:cNvSpPr/>
            <p:nvPr/>
          </p:nvSpPr>
          <p:spPr>
            <a:xfrm>
              <a:off x="1408474" y="2041873"/>
              <a:ext cx="735504" cy="1771959"/>
            </a:xfrm>
            <a:custGeom>
              <a:avLst/>
              <a:gdLst/>
              <a:ahLst/>
              <a:cxnLst/>
              <a:rect l="l" t="t" r="r" b="b"/>
              <a:pathLst>
                <a:path w="39274" h="94618" extrusionOk="0">
                  <a:moveTo>
                    <a:pt x="8238" y="1"/>
                  </a:moveTo>
                  <a:lnTo>
                    <a:pt x="4791" y="4259"/>
                  </a:lnTo>
                  <a:cubicBezTo>
                    <a:pt x="615" y="9417"/>
                    <a:pt x="0" y="16597"/>
                    <a:pt x="3237" y="22390"/>
                  </a:cubicBezTo>
                  <a:lnTo>
                    <a:pt x="24692" y="57896"/>
                  </a:lnTo>
                  <a:lnTo>
                    <a:pt x="24026" y="91245"/>
                  </a:lnTo>
                  <a:cubicBezTo>
                    <a:pt x="24006" y="92304"/>
                    <a:pt x="24760" y="93222"/>
                    <a:pt x="25806" y="93405"/>
                  </a:cubicBezTo>
                  <a:lnTo>
                    <a:pt x="32559" y="94586"/>
                  </a:lnTo>
                  <a:cubicBezTo>
                    <a:pt x="32678" y="94607"/>
                    <a:pt x="32796" y="94617"/>
                    <a:pt x="32913" y="94617"/>
                  </a:cubicBezTo>
                  <a:cubicBezTo>
                    <a:pt x="33922" y="94617"/>
                    <a:pt x="34806" y="93868"/>
                    <a:pt x="34939" y="92831"/>
                  </a:cubicBezTo>
                  <a:lnTo>
                    <a:pt x="39185" y="59560"/>
                  </a:lnTo>
                  <a:cubicBezTo>
                    <a:pt x="39274" y="58865"/>
                    <a:pt x="39226" y="58158"/>
                    <a:pt x="39047" y="57479"/>
                  </a:cubicBezTo>
                  <a:lnTo>
                    <a:pt x="30645" y="25902"/>
                  </a:lnTo>
                  <a:lnTo>
                    <a:pt x="32006" y="20722"/>
                  </a:lnTo>
                  <a:lnTo>
                    <a:pt x="8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1"/>
            <p:cNvSpPr/>
            <p:nvPr/>
          </p:nvSpPr>
          <p:spPr>
            <a:xfrm>
              <a:off x="1877186" y="4045565"/>
              <a:ext cx="298067" cy="134089"/>
            </a:xfrm>
            <a:custGeom>
              <a:avLst/>
              <a:gdLst/>
              <a:ahLst/>
              <a:cxnLst/>
              <a:rect l="l" t="t" r="r" b="b"/>
              <a:pathLst>
                <a:path w="15916" h="7160" extrusionOk="0">
                  <a:moveTo>
                    <a:pt x="1257" y="0"/>
                  </a:moveTo>
                  <a:cubicBezTo>
                    <a:pt x="965" y="0"/>
                    <a:pt x="708" y="211"/>
                    <a:pt x="657" y="510"/>
                  </a:cubicBezTo>
                  <a:lnTo>
                    <a:pt x="57" y="4116"/>
                  </a:lnTo>
                  <a:cubicBezTo>
                    <a:pt x="1" y="4449"/>
                    <a:pt x="225" y="4762"/>
                    <a:pt x="558" y="4818"/>
                  </a:cubicBezTo>
                  <a:lnTo>
                    <a:pt x="14557" y="7151"/>
                  </a:lnTo>
                  <a:cubicBezTo>
                    <a:pt x="14591" y="7157"/>
                    <a:pt x="14624" y="7160"/>
                    <a:pt x="14657" y="7160"/>
                  </a:cubicBezTo>
                  <a:cubicBezTo>
                    <a:pt x="14950" y="7160"/>
                    <a:pt x="15209" y="6949"/>
                    <a:pt x="15259" y="6651"/>
                  </a:cubicBezTo>
                  <a:lnTo>
                    <a:pt x="15861" y="3044"/>
                  </a:lnTo>
                  <a:cubicBezTo>
                    <a:pt x="15915" y="2712"/>
                    <a:pt x="15691" y="2398"/>
                    <a:pt x="15358" y="2342"/>
                  </a:cubicBezTo>
                  <a:lnTo>
                    <a:pt x="1360" y="9"/>
                  </a:lnTo>
                  <a:cubicBezTo>
                    <a:pt x="1325" y="3"/>
                    <a:pt x="1291" y="0"/>
                    <a:pt x="12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2444460" y="1904937"/>
              <a:ext cx="545158" cy="616303"/>
            </a:xfrm>
            <a:custGeom>
              <a:avLst/>
              <a:gdLst/>
              <a:ahLst/>
              <a:cxnLst/>
              <a:rect l="l" t="t" r="r" b="b"/>
              <a:pathLst>
                <a:path w="29110" h="32909" extrusionOk="0">
                  <a:moveTo>
                    <a:pt x="4718" y="1"/>
                  </a:moveTo>
                  <a:cubicBezTo>
                    <a:pt x="3668" y="1"/>
                    <a:pt x="2617" y="386"/>
                    <a:pt x="1794" y="1162"/>
                  </a:cubicBezTo>
                  <a:cubicBezTo>
                    <a:pt x="81" y="2778"/>
                    <a:pt x="0" y="5478"/>
                    <a:pt x="1617" y="7192"/>
                  </a:cubicBezTo>
                  <a:lnTo>
                    <a:pt x="21728" y="28522"/>
                  </a:lnTo>
                  <a:cubicBezTo>
                    <a:pt x="21989" y="28800"/>
                    <a:pt x="22220" y="28916"/>
                    <a:pt x="22449" y="28944"/>
                  </a:cubicBezTo>
                  <a:lnTo>
                    <a:pt x="22394" y="29008"/>
                  </a:lnTo>
                  <a:cubicBezTo>
                    <a:pt x="22394" y="29008"/>
                    <a:pt x="24832" y="29008"/>
                    <a:pt x="24832" y="29983"/>
                  </a:cubicBezTo>
                  <a:lnTo>
                    <a:pt x="24832" y="31989"/>
                  </a:lnTo>
                  <a:cubicBezTo>
                    <a:pt x="24832" y="32497"/>
                    <a:pt x="25243" y="32909"/>
                    <a:pt x="25751" y="32909"/>
                  </a:cubicBezTo>
                  <a:cubicBezTo>
                    <a:pt x="27432" y="32909"/>
                    <a:pt x="28831" y="31613"/>
                    <a:pt x="28961" y="29937"/>
                  </a:cubicBezTo>
                  <a:cubicBezTo>
                    <a:pt x="29109" y="27997"/>
                    <a:pt x="27840" y="26232"/>
                    <a:pt x="25954" y="25756"/>
                  </a:cubicBezTo>
                  <a:lnTo>
                    <a:pt x="26049" y="25596"/>
                  </a:lnTo>
                  <a:lnTo>
                    <a:pt x="7824" y="1340"/>
                  </a:lnTo>
                  <a:cubicBezTo>
                    <a:pt x="6984" y="450"/>
                    <a:pt x="5852" y="1"/>
                    <a:pt x="4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1509696" y="1425382"/>
              <a:ext cx="1158839" cy="1016341"/>
            </a:xfrm>
            <a:custGeom>
              <a:avLst/>
              <a:gdLst/>
              <a:ahLst/>
              <a:cxnLst/>
              <a:rect l="l" t="t" r="r" b="b"/>
              <a:pathLst>
                <a:path w="61879" h="54270" extrusionOk="0">
                  <a:moveTo>
                    <a:pt x="50439" y="1"/>
                  </a:moveTo>
                  <a:cubicBezTo>
                    <a:pt x="48123" y="1"/>
                    <a:pt x="45813" y="680"/>
                    <a:pt x="43746" y="2047"/>
                  </a:cubicBezTo>
                  <a:lnTo>
                    <a:pt x="2141" y="29552"/>
                  </a:lnTo>
                  <a:cubicBezTo>
                    <a:pt x="218" y="30823"/>
                    <a:pt x="1" y="33897"/>
                    <a:pt x="1716" y="35564"/>
                  </a:cubicBezTo>
                  <a:lnTo>
                    <a:pt x="18775" y="52136"/>
                  </a:lnTo>
                  <a:cubicBezTo>
                    <a:pt x="20237" y="53556"/>
                    <a:pt x="22041" y="54269"/>
                    <a:pt x="23839" y="54269"/>
                  </a:cubicBezTo>
                  <a:cubicBezTo>
                    <a:pt x="25532" y="54269"/>
                    <a:pt x="27220" y="53636"/>
                    <a:pt x="28610" y="52362"/>
                  </a:cubicBezTo>
                  <a:lnTo>
                    <a:pt x="44476" y="35604"/>
                  </a:lnTo>
                  <a:lnTo>
                    <a:pt x="52532" y="32946"/>
                  </a:lnTo>
                  <a:cubicBezTo>
                    <a:pt x="55395" y="32002"/>
                    <a:pt x="57473" y="29418"/>
                    <a:pt x="57872" y="26310"/>
                  </a:cubicBezTo>
                  <a:lnTo>
                    <a:pt x="59499" y="15670"/>
                  </a:lnTo>
                  <a:cubicBezTo>
                    <a:pt x="61472" y="13848"/>
                    <a:pt x="61878" y="9771"/>
                    <a:pt x="60639" y="7199"/>
                  </a:cubicBezTo>
                  <a:lnTo>
                    <a:pt x="57876" y="2526"/>
                  </a:lnTo>
                  <a:cubicBezTo>
                    <a:pt x="55612" y="846"/>
                    <a:pt x="53022" y="1"/>
                    <a:pt x="50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1"/>
            <p:cNvSpPr/>
            <p:nvPr/>
          </p:nvSpPr>
          <p:spPr>
            <a:xfrm>
              <a:off x="2050527" y="1836807"/>
              <a:ext cx="822156" cy="752939"/>
            </a:xfrm>
            <a:custGeom>
              <a:avLst/>
              <a:gdLst/>
              <a:ahLst/>
              <a:cxnLst/>
              <a:rect l="l" t="t" r="r" b="b"/>
              <a:pathLst>
                <a:path w="43901" h="40205" extrusionOk="0">
                  <a:moveTo>
                    <a:pt x="4008" y="0"/>
                  </a:moveTo>
                  <a:cubicBezTo>
                    <a:pt x="2585" y="2589"/>
                    <a:pt x="0" y="10810"/>
                    <a:pt x="187" y="12425"/>
                  </a:cubicBezTo>
                  <a:cubicBezTo>
                    <a:pt x="504" y="15165"/>
                    <a:pt x="2964" y="18908"/>
                    <a:pt x="6862" y="21311"/>
                  </a:cubicBezTo>
                  <a:lnTo>
                    <a:pt x="35912" y="36033"/>
                  </a:lnTo>
                  <a:cubicBezTo>
                    <a:pt x="36004" y="36083"/>
                    <a:pt x="36098" y="36104"/>
                    <a:pt x="36192" y="36104"/>
                  </a:cubicBezTo>
                  <a:cubicBezTo>
                    <a:pt x="36560" y="36104"/>
                    <a:pt x="36942" y="35778"/>
                    <a:pt x="37325" y="35549"/>
                  </a:cubicBezTo>
                  <a:cubicBezTo>
                    <a:pt x="37976" y="35719"/>
                    <a:pt x="38553" y="36017"/>
                    <a:pt x="38553" y="36548"/>
                  </a:cubicBezTo>
                  <a:lnTo>
                    <a:pt x="38553" y="39055"/>
                  </a:lnTo>
                  <a:cubicBezTo>
                    <a:pt x="38553" y="39690"/>
                    <a:pt x="39067" y="40204"/>
                    <a:pt x="39701" y="40205"/>
                  </a:cubicBezTo>
                  <a:cubicBezTo>
                    <a:pt x="41804" y="40204"/>
                    <a:pt x="43553" y="38586"/>
                    <a:pt x="43714" y="36489"/>
                  </a:cubicBezTo>
                  <a:cubicBezTo>
                    <a:pt x="43901" y="34060"/>
                    <a:pt x="42308" y="31849"/>
                    <a:pt x="39945" y="31258"/>
                  </a:cubicBezTo>
                  <a:lnTo>
                    <a:pt x="39163" y="31063"/>
                  </a:lnTo>
                  <a:lnTo>
                    <a:pt x="10833" y="12745"/>
                  </a:lnTo>
                  <a:cubicBezTo>
                    <a:pt x="10211" y="12355"/>
                    <a:pt x="9733" y="12007"/>
                    <a:pt x="9375" y="11716"/>
                  </a:cubicBezTo>
                  <a:lnTo>
                    <a:pt x="16018" y="3212"/>
                  </a:lnTo>
                  <a:cubicBezTo>
                    <a:pt x="15994" y="3207"/>
                    <a:pt x="15969" y="3205"/>
                    <a:pt x="15945" y="3199"/>
                  </a:cubicBezTo>
                  <a:lnTo>
                    <a:pt x="4584" y="227"/>
                  </a:lnTo>
                  <a:cubicBezTo>
                    <a:pt x="4384" y="174"/>
                    <a:pt x="4191" y="99"/>
                    <a:pt x="4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1"/>
            <p:cNvSpPr/>
            <p:nvPr/>
          </p:nvSpPr>
          <p:spPr>
            <a:xfrm>
              <a:off x="2095717" y="1538946"/>
              <a:ext cx="464348" cy="359325"/>
            </a:xfrm>
            <a:custGeom>
              <a:avLst/>
              <a:gdLst/>
              <a:ahLst/>
              <a:cxnLst/>
              <a:rect l="l" t="t" r="r" b="b"/>
              <a:pathLst>
                <a:path w="24795" h="19187" extrusionOk="0">
                  <a:moveTo>
                    <a:pt x="15388" y="0"/>
                  </a:moveTo>
                  <a:cubicBezTo>
                    <a:pt x="13275" y="0"/>
                    <a:pt x="11272" y="877"/>
                    <a:pt x="9901" y="2365"/>
                  </a:cubicBezTo>
                  <a:lnTo>
                    <a:pt x="995" y="12499"/>
                  </a:lnTo>
                  <a:cubicBezTo>
                    <a:pt x="1" y="13630"/>
                    <a:pt x="352" y="15230"/>
                    <a:pt x="1597" y="15905"/>
                  </a:cubicBezTo>
                  <a:cubicBezTo>
                    <a:pt x="1778" y="16004"/>
                    <a:pt x="1971" y="16081"/>
                    <a:pt x="2173" y="16132"/>
                  </a:cubicBezTo>
                  <a:lnTo>
                    <a:pt x="13532" y="19104"/>
                  </a:lnTo>
                  <a:cubicBezTo>
                    <a:pt x="13556" y="19110"/>
                    <a:pt x="13581" y="19112"/>
                    <a:pt x="13605" y="19117"/>
                  </a:cubicBezTo>
                  <a:cubicBezTo>
                    <a:pt x="13806" y="19164"/>
                    <a:pt x="14010" y="19186"/>
                    <a:pt x="14212" y="19186"/>
                  </a:cubicBezTo>
                  <a:cubicBezTo>
                    <a:pt x="15000" y="19186"/>
                    <a:pt x="15769" y="18844"/>
                    <a:pt x="16263" y="18234"/>
                  </a:cubicBezTo>
                  <a:cubicBezTo>
                    <a:pt x="18824" y="15070"/>
                    <a:pt x="24795" y="6963"/>
                    <a:pt x="21918" y="3357"/>
                  </a:cubicBezTo>
                  <a:cubicBezTo>
                    <a:pt x="20046" y="1010"/>
                    <a:pt x="17654" y="0"/>
                    <a:pt x="153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1"/>
            <p:cNvSpPr/>
            <p:nvPr/>
          </p:nvSpPr>
          <p:spPr>
            <a:xfrm>
              <a:off x="2502216" y="1108363"/>
              <a:ext cx="505905" cy="457794"/>
            </a:xfrm>
            <a:custGeom>
              <a:avLst/>
              <a:gdLst/>
              <a:ahLst/>
              <a:cxnLst/>
              <a:rect l="l" t="t" r="r" b="b"/>
              <a:pathLst>
                <a:path w="27014" h="24445" extrusionOk="0">
                  <a:moveTo>
                    <a:pt x="27014" y="0"/>
                  </a:moveTo>
                  <a:cubicBezTo>
                    <a:pt x="25588" y="3944"/>
                    <a:pt x="15510" y="4560"/>
                    <a:pt x="11736" y="4652"/>
                  </a:cubicBezTo>
                  <a:cubicBezTo>
                    <a:pt x="11274" y="3474"/>
                    <a:pt x="10134" y="2636"/>
                    <a:pt x="8793" y="2636"/>
                  </a:cubicBezTo>
                  <a:cubicBezTo>
                    <a:pt x="8573" y="2636"/>
                    <a:pt x="8348" y="2659"/>
                    <a:pt x="8119" y="2706"/>
                  </a:cubicBezTo>
                  <a:cubicBezTo>
                    <a:pt x="6932" y="2952"/>
                    <a:pt x="5967" y="3901"/>
                    <a:pt x="5708" y="5084"/>
                  </a:cubicBezTo>
                  <a:cubicBezTo>
                    <a:pt x="5405" y="6458"/>
                    <a:pt x="5998" y="7723"/>
                    <a:pt x="7011" y="8415"/>
                  </a:cubicBezTo>
                  <a:lnTo>
                    <a:pt x="6586" y="9901"/>
                  </a:lnTo>
                  <a:cubicBezTo>
                    <a:pt x="6344" y="11456"/>
                    <a:pt x="6408" y="12770"/>
                    <a:pt x="6683" y="13893"/>
                  </a:cubicBezTo>
                  <a:lnTo>
                    <a:pt x="6331" y="13893"/>
                  </a:lnTo>
                  <a:lnTo>
                    <a:pt x="0" y="18114"/>
                  </a:lnTo>
                  <a:lnTo>
                    <a:pt x="6331" y="24445"/>
                  </a:lnTo>
                  <a:lnTo>
                    <a:pt x="12616" y="20225"/>
                  </a:lnTo>
                  <a:cubicBezTo>
                    <a:pt x="13039" y="20481"/>
                    <a:pt x="13467" y="20732"/>
                    <a:pt x="13893" y="20972"/>
                  </a:cubicBezTo>
                  <a:cubicBezTo>
                    <a:pt x="14870" y="21519"/>
                    <a:pt x="15917" y="21774"/>
                    <a:pt x="16944" y="21774"/>
                  </a:cubicBezTo>
                  <a:cubicBezTo>
                    <a:pt x="19636" y="21774"/>
                    <a:pt x="22185" y="20021"/>
                    <a:pt x="22942" y="17186"/>
                  </a:cubicBezTo>
                  <a:cubicBezTo>
                    <a:pt x="24856" y="10018"/>
                    <a:pt x="27014" y="2"/>
                    <a:pt x="270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1"/>
            <p:cNvSpPr/>
            <p:nvPr/>
          </p:nvSpPr>
          <p:spPr>
            <a:xfrm>
              <a:off x="2723069" y="2498393"/>
              <a:ext cx="38073" cy="14551"/>
            </a:xfrm>
            <a:custGeom>
              <a:avLst/>
              <a:gdLst/>
              <a:ahLst/>
              <a:cxnLst/>
              <a:rect l="l" t="t" r="r" b="b"/>
              <a:pathLst>
                <a:path w="2033" h="777" extrusionOk="0">
                  <a:moveTo>
                    <a:pt x="2032" y="1"/>
                  </a:moveTo>
                  <a:cubicBezTo>
                    <a:pt x="1831" y="1"/>
                    <a:pt x="1628" y="91"/>
                    <a:pt x="1426" y="211"/>
                  </a:cubicBezTo>
                  <a:lnTo>
                    <a:pt x="1426" y="211"/>
                  </a:lnTo>
                  <a:lnTo>
                    <a:pt x="2032" y="1"/>
                  </a:lnTo>
                  <a:close/>
                  <a:moveTo>
                    <a:pt x="1426" y="211"/>
                  </a:moveTo>
                  <a:lnTo>
                    <a:pt x="0" y="706"/>
                  </a:lnTo>
                  <a:cubicBezTo>
                    <a:pt x="92" y="755"/>
                    <a:pt x="185" y="777"/>
                    <a:pt x="279" y="777"/>
                  </a:cubicBezTo>
                  <a:cubicBezTo>
                    <a:pt x="651" y="777"/>
                    <a:pt x="1038" y="441"/>
                    <a:pt x="1426" y="211"/>
                  </a:cubicBezTo>
                  <a:close/>
                </a:path>
              </a:pathLst>
            </a:custGeom>
            <a:solidFill>
              <a:srgbClr val="FFC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1"/>
            <p:cNvSpPr/>
            <p:nvPr/>
          </p:nvSpPr>
          <p:spPr>
            <a:xfrm>
              <a:off x="469908" y="2156017"/>
              <a:ext cx="850341" cy="810339"/>
            </a:xfrm>
            <a:custGeom>
              <a:avLst/>
              <a:gdLst/>
              <a:ahLst/>
              <a:cxnLst/>
              <a:rect l="l" t="t" r="r" b="b"/>
              <a:pathLst>
                <a:path w="45406" h="43270" extrusionOk="0">
                  <a:moveTo>
                    <a:pt x="2240" y="1"/>
                  </a:moveTo>
                  <a:cubicBezTo>
                    <a:pt x="1004" y="1"/>
                    <a:pt x="1" y="1004"/>
                    <a:pt x="1" y="2242"/>
                  </a:cubicBezTo>
                  <a:lnTo>
                    <a:pt x="1" y="41029"/>
                  </a:lnTo>
                  <a:cubicBezTo>
                    <a:pt x="1" y="42266"/>
                    <a:pt x="1002" y="43270"/>
                    <a:pt x="2240" y="43270"/>
                  </a:cubicBezTo>
                  <a:lnTo>
                    <a:pt x="43166" y="43270"/>
                  </a:lnTo>
                  <a:cubicBezTo>
                    <a:pt x="44402" y="43268"/>
                    <a:pt x="45405" y="42266"/>
                    <a:pt x="45405" y="41029"/>
                  </a:cubicBezTo>
                  <a:lnTo>
                    <a:pt x="45405" y="2242"/>
                  </a:lnTo>
                  <a:cubicBezTo>
                    <a:pt x="45405" y="1004"/>
                    <a:pt x="44402" y="1"/>
                    <a:pt x="43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1"/>
            <p:cNvSpPr/>
            <p:nvPr/>
          </p:nvSpPr>
          <p:spPr>
            <a:xfrm>
              <a:off x="800916" y="2144593"/>
              <a:ext cx="188324" cy="247372"/>
            </a:xfrm>
            <a:custGeom>
              <a:avLst/>
              <a:gdLst/>
              <a:ahLst/>
              <a:cxnLst/>
              <a:rect l="l" t="t" r="r" b="b"/>
              <a:pathLst>
                <a:path w="10056" h="13209" extrusionOk="0">
                  <a:moveTo>
                    <a:pt x="573" y="0"/>
                  </a:moveTo>
                  <a:cubicBezTo>
                    <a:pt x="256" y="0"/>
                    <a:pt x="0" y="258"/>
                    <a:pt x="0" y="575"/>
                  </a:cubicBezTo>
                  <a:lnTo>
                    <a:pt x="0" y="12634"/>
                  </a:lnTo>
                  <a:cubicBezTo>
                    <a:pt x="0" y="12979"/>
                    <a:pt x="283" y="13208"/>
                    <a:pt x="578" y="13208"/>
                  </a:cubicBezTo>
                  <a:cubicBezTo>
                    <a:pt x="719" y="13208"/>
                    <a:pt x="862" y="13156"/>
                    <a:pt x="979" y="13039"/>
                  </a:cubicBezTo>
                  <a:lnTo>
                    <a:pt x="4775" y="9243"/>
                  </a:lnTo>
                  <a:cubicBezTo>
                    <a:pt x="4887" y="9131"/>
                    <a:pt x="5034" y="9075"/>
                    <a:pt x="5181" y="9075"/>
                  </a:cubicBezTo>
                  <a:cubicBezTo>
                    <a:pt x="5328" y="9075"/>
                    <a:pt x="5475" y="9131"/>
                    <a:pt x="5587" y="9243"/>
                  </a:cubicBezTo>
                  <a:lnTo>
                    <a:pt x="9076" y="12733"/>
                  </a:lnTo>
                  <a:cubicBezTo>
                    <a:pt x="9193" y="12850"/>
                    <a:pt x="9337" y="12902"/>
                    <a:pt x="9478" y="12902"/>
                  </a:cubicBezTo>
                  <a:cubicBezTo>
                    <a:pt x="9773" y="12902"/>
                    <a:pt x="10056" y="12673"/>
                    <a:pt x="10056" y="12327"/>
                  </a:cubicBezTo>
                  <a:lnTo>
                    <a:pt x="10056" y="575"/>
                  </a:lnTo>
                  <a:cubicBezTo>
                    <a:pt x="10056" y="258"/>
                    <a:pt x="9798" y="0"/>
                    <a:pt x="94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1"/>
            <p:cNvSpPr/>
            <p:nvPr/>
          </p:nvSpPr>
          <p:spPr>
            <a:xfrm>
              <a:off x="554631" y="2669600"/>
              <a:ext cx="273908" cy="171207"/>
            </a:xfrm>
            <a:custGeom>
              <a:avLst/>
              <a:gdLst/>
              <a:ahLst/>
              <a:cxnLst/>
              <a:rect l="l" t="t" r="r" b="b"/>
              <a:pathLst>
                <a:path w="14626" h="9142" extrusionOk="0">
                  <a:moveTo>
                    <a:pt x="11882" y="2440"/>
                  </a:moveTo>
                  <a:cubicBezTo>
                    <a:pt x="12219" y="2440"/>
                    <a:pt x="12492" y="2712"/>
                    <a:pt x="12492" y="3048"/>
                  </a:cubicBezTo>
                  <a:cubicBezTo>
                    <a:pt x="12492" y="3385"/>
                    <a:pt x="12219" y="3659"/>
                    <a:pt x="11882" y="3659"/>
                  </a:cubicBezTo>
                  <a:lnTo>
                    <a:pt x="2742" y="3659"/>
                  </a:lnTo>
                  <a:cubicBezTo>
                    <a:pt x="2405" y="3659"/>
                    <a:pt x="2132" y="3385"/>
                    <a:pt x="2132" y="3048"/>
                  </a:cubicBezTo>
                  <a:cubicBezTo>
                    <a:pt x="2132" y="2712"/>
                    <a:pt x="2405" y="2440"/>
                    <a:pt x="2742" y="2440"/>
                  </a:cubicBezTo>
                  <a:close/>
                  <a:moveTo>
                    <a:pt x="10370" y="5181"/>
                  </a:moveTo>
                  <a:cubicBezTo>
                    <a:pt x="10705" y="5181"/>
                    <a:pt x="10978" y="5454"/>
                    <a:pt x="10978" y="5791"/>
                  </a:cubicBezTo>
                  <a:cubicBezTo>
                    <a:pt x="10978" y="6128"/>
                    <a:pt x="10705" y="6400"/>
                    <a:pt x="10370" y="6400"/>
                  </a:cubicBezTo>
                  <a:cubicBezTo>
                    <a:pt x="10366" y="6400"/>
                    <a:pt x="10363" y="6400"/>
                    <a:pt x="10359" y="6400"/>
                  </a:cubicBezTo>
                  <a:lnTo>
                    <a:pt x="4264" y="6400"/>
                  </a:lnTo>
                  <a:cubicBezTo>
                    <a:pt x="4261" y="6400"/>
                    <a:pt x="4257" y="6400"/>
                    <a:pt x="4254" y="6400"/>
                  </a:cubicBezTo>
                  <a:cubicBezTo>
                    <a:pt x="3918" y="6400"/>
                    <a:pt x="3644" y="6128"/>
                    <a:pt x="3644" y="5791"/>
                  </a:cubicBezTo>
                  <a:cubicBezTo>
                    <a:pt x="3644" y="5454"/>
                    <a:pt x="3918" y="5181"/>
                    <a:pt x="4254" y="5181"/>
                  </a:cubicBezTo>
                  <a:cubicBezTo>
                    <a:pt x="4257" y="5181"/>
                    <a:pt x="4261" y="5181"/>
                    <a:pt x="4264" y="5181"/>
                  </a:cubicBezTo>
                  <a:lnTo>
                    <a:pt x="10359" y="5181"/>
                  </a:lnTo>
                  <a:cubicBezTo>
                    <a:pt x="10363" y="5181"/>
                    <a:pt x="10366" y="5181"/>
                    <a:pt x="10370" y="5181"/>
                  </a:cubicBezTo>
                  <a:close/>
                  <a:moveTo>
                    <a:pt x="1022" y="0"/>
                  </a:moveTo>
                  <a:cubicBezTo>
                    <a:pt x="456" y="0"/>
                    <a:pt x="0" y="458"/>
                    <a:pt x="0" y="1022"/>
                  </a:cubicBezTo>
                  <a:lnTo>
                    <a:pt x="0" y="8120"/>
                  </a:lnTo>
                  <a:cubicBezTo>
                    <a:pt x="0" y="8684"/>
                    <a:pt x="456" y="9142"/>
                    <a:pt x="1022" y="9142"/>
                  </a:cubicBezTo>
                  <a:lnTo>
                    <a:pt x="13603" y="9142"/>
                  </a:lnTo>
                  <a:cubicBezTo>
                    <a:pt x="14167" y="9142"/>
                    <a:pt x="14625" y="8684"/>
                    <a:pt x="14625" y="8120"/>
                  </a:cubicBezTo>
                  <a:lnTo>
                    <a:pt x="14625" y="1022"/>
                  </a:lnTo>
                  <a:cubicBezTo>
                    <a:pt x="14625" y="458"/>
                    <a:pt x="14167" y="0"/>
                    <a:pt x="136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1"/>
            <p:cNvSpPr/>
            <p:nvPr/>
          </p:nvSpPr>
          <p:spPr>
            <a:xfrm>
              <a:off x="602704" y="2121783"/>
              <a:ext cx="640911" cy="890230"/>
            </a:xfrm>
            <a:custGeom>
              <a:avLst/>
              <a:gdLst/>
              <a:ahLst/>
              <a:cxnLst/>
              <a:rect l="l" t="t" r="r" b="b"/>
              <a:pathLst>
                <a:path w="34223" h="47536" extrusionOk="0">
                  <a:moveTo>
                    <a:pt x="682" y="0"/>
                  </a:moveTo>
                  <a:cubicBezTo>
                    <a:pt x="623" y="0"/>
                    <a:pt x="563" y="9"/>
                    <a:pt x="504" y="27"/>
                  </a:cubicBezTo>
                  <a:cubicBezTo>
                    <a:pt x="182" y="125"/>
                    <a:pt x="1" y="464"/>
                    <a:pt x="98" y="787"/>
                  </a:cubicBezTo>
                  <a:cubicBezTo>
                    <a:pt x="640" y="2566"/>
                    <a:pt x="13573" y="44391"/>
                    <a:pt x="33496" y="47528"/>
                  </a:cubicBezTo>
                  <a:cubicBezTo>
                    <a:pt x="33528" y="47533"/>
                    <a:pt x="33559" y="47536"/>
                    <a:pt x="33592" y="47536"/>
                  </a:cubicBezTo>
                  <a:cubicBezTo>
                    <a:pt x="33909" y="47536"/>
                    <a:pt x="34174" y="47289"/>
                    <a:pt x="34198" y="46973"/>
                  </a:cubicBezTo>
                  <a:cubicBezTo>
                    <a:pt x="34223" y="46656"/>
                    <a:pt x="34000" y="46374"/>
                    <a:pt x="33686" y="46324"/>
                  </a:cubicBezTo>
                  <a:cubicBezTo>
                    <a:pt x="14515" y="43306"/>
                    <a:pt x="1395" y="860"/>
                    <a:pt x="1266" y="433"/>
                  </a:cubicBezTo>
                  <a:cubicBezTo>
                    <a:pt x="1185" y="170"/>
                    <a:pt x="943" y="0"/>
                    <a:pt x="6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1"/>
            <p:cNvSpPr/>
            <p:nvPr/>
          </p:nvSpPr>
          <p:spPr>
            <a:xfrm>
              <a:off x="712373" y="2134143"/>
              <a:ext cx="607895" cy="880736"/>
            </a:xfrm>
            <a:custGeom>
              <a:avLst/>
              <a:gdLst/>
              <a:ahLst/>
              <a:cxnLst/>
              <a:rect l="l" t="t" r="r" b="b"/>
              <a:pathLst>
                <a:path w="32460" h="47029" extrusionOk="0">
                  <a:moveTo>
                    <a:pt x="31801" y="1"/>
                  </a:moveTo>
                  <a:cubicBezTo>
                    <a:pt x="31766" y="1"/>
                    <a:pt x="31730" y="4"/>
                    <a:pt x="31694" y="10"/>
                  </a:cubicBezTo>
                  <a:cubicBezTo>
                    <a:pt x="11379" y="3633"/>
                    <a:pt x="537" y="44527"/>
                    <a:pt x="86" y="46265"/>
                  </a:cubicBezTo>
                  <a:cubicBezTo>
                    <a:pt x="1" y="46591"/>
                    <a:pt x="196" y="46923"/>
                    <a:pt x="522" y="47008"/>
                  </a:cubicBezTo>
                  <a:cubicBezTo>
                    <a:pt x="572" y="47021"/>
                    <a:pt x="624" y="47028"/>
                    <a:pt x="676" y="47028"/>
                  </a:cubicBezTo>
                  <a:cubicBezTo>
                    <a:pt x="953" y="47027"/>
                    <a:pt x="1197" y="46840"/>
                    <a:pt x="1266" y="46570"/>
                  </a:cubicBezTo>
                  <a:cubicBezTo>
                    <a:pt x="1374" y="46152"/>
                    <a:pt x="12355" y="4695"/>
                    <a:pt x="31907" y="1210"/>
                  </a:cubicBezTo>
                  <a:cubicBezTo>
                    <a:pt x="32238" y="1151"/>
                    <a:pt x="32460" y="835"/>
                    <a:pt x="32401" y="504"/>
                  </a:cubicBezTo>
                  <a:cubicBezTo>
                    <a:pt x="32348" y="209"/>
                    <a:pt x="32091" y="1"/>
                    <a:pt x="318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" name="Google Shape;518;p51"/>
            <p:cNvGrpSpPr/>
            <p:nvPr/>
          </p:nvGrpSpPr>
          <p:grpSpPr>
            <a:xfrm>
              <a:off x="638305" y="1087763"/>
              <a:ext cx="3321172" cy="1924251"/>
              <a:chOff x="638305" y="1087763"/>
              <a:chExt cx="3321172" cy="1924251"/>
            </a:xfrm>
          </p:grpSpPr>
          <p:grpSp>
            <p:nvGrpSpPr>
              <p:cNvPr id="519" name="Google Shape;519;p51"/>
              <p:cNvGrpSpPr/>
              <p:nvPr/>
            </p:nvGrpSpPr>
            <p:grpSpPr>
              <a:xfrm>
                <a:off x="638305" y="1087763"/>
                <a:ext cx="570646" cy="645986"/>
                <a:chOff x="638305" y="1087763"/>
                <a:chExt cx="570646" cy="645986"/>
              </a:xfrm>
            </p:grpSpPr>
            <p:sp>
              <p:nvSpPr>
                <p:cNvPr id="520" name="Google Shape;520;p51"/>
                <p:cNvSpPr/>
                <p:nvPr/>
              </p:nvSpPr>
              <p:spPr>
                <a:xfrm>
                  <a:off x="638305" y="1087763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5" y="1"/>
                      </a:moveTo>
                      <a:cubicBezTo>
                        <a:pt x="1654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4" y="26459"/>
                        <a:pt x="3695" y="26459"/>
                      </a:cubicBezTo>
                      <a:lnTo>
                        <a:pt x="9358" y="26459"/>
                      </a:lnTo>
                      <a:lnTo>
                        <a:pt x="14990" y="34141"/>
                      </a:lnTo>
                      <a:cubicBezTo>
                        <a:pt x="15163" y="34377"/>
                        <a:pt x="15395" y="34494"/>
                        <a:pt x="15626" y="34494"/>
                      </a:cubicBezTo>
                      <a:cubicBezTo>
                        <a:pt x="15883" y="34494"/>
                        <a:pt x="16138" y="34351"/>
                        <a:pt x="16312" y="34069"/>
                      </a:cubicBezTo>
                      <a:lnTo>
                        <a:pt x="20748" y="26885"/>
                      </a:lnTo>
                      <a:cubicBezTo>
                        <a:pt x="20913" y="26616"/>
                        <a:pt x="21165" y="26459"/>
                        <a:pt x="21433" y="26459"/>
                      </a:cubicBezTo>
                      <a:lnTo>
                        <a:pt x="26777" y="26459"/>
                      </a:lnTo>
                      <a:cubicBezTo>
                        <a:pt x="28816" y="26459"/>
                        <a:pt x="30471" y="24336"/>
                        <a:pt x="30471" y="21717"/>
                      </a:cubicBezTo>
                      <a:lnTo>
                        <a:pt x="30471" y="4744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51"/>
                <p:cNvSpPr/>
                <p:nvPr/>
              </p:nvSpPr>
              <p:spPr>
                <a:xfrm>
                  <a:off x="788088" y="1197337"/>
                  <a:ext cx="275350" cy="27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3" h="14703" extrusionOk="0">
                      <a:moveTo>
                        <a:pt x="7352" y="856"/>
                      </a:moveTo>
                      <a:cubicBezTo>
                        <a:pt x="10934" y="856"/>
                        <a:pt x="13847" y="3771"/>
                        <a:pt x="13847" y="7350"/>
                      </a:cubicBezTo>
                      <a:cubicBezTo>
                        <a:pt x="13847" y="10931"/>
                        <a:pt x="10932" y="13845"/>
                        <a:pt x="7352" y="13845"/>
                      </a:cubicBezTo>
                      <a:cubicBezTo>
                        <a:pt x="3771" y="13845"/>
                        <a:pt x="858" y="10931"/>
                        <a:pt x="858" y="7350"/>
                      </a:cubicBezTo>
                      <a:cubicBezTo>
                        <a:pt x="858" y="3771"/>
                        <a:pt x="3771" y="856"/>
                        <a:pt x="7352" y="856"/>
                      </a:cubicBezTo>
                      <a:close/>
                      <a:moveTo>
                        <a:pt x="7352" y="0"/>
                      </a:moveTo>
                      <a:cubicBezTo>
                        <a:pt x="3299" y="0"/>
                        <a:pt x="0" y="3297"/>
                        <a:pt x="0" y="7351"/>
                      </a:cubicBezTo>
                      <a:cubicBezTo>
                        <a:pt x="0" y="11404"/>
                        <a:pt x="3299" y="14703"/>
                        <a:pt x="7352" y="14703"/>
                      </a:cubicBezTo>
                      <a:cubicBezTo>
                        <a:pt x="11406" y="14703"/>
                        <a:pt x="14703" y="11404"/>
                        <a:pt x="14703" y="7351"/>
                      </a:cubicBezTo>
                      <a:cubicBezTo>
                        <a:pt x="14703" y="3297"/>
                        <a:pt x="11406" y="0"/>
                        <a:pt x="73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51"/>
                <p:cNvSpPr/>
                <p:nvPr/>
              </p:nvSpPr>
              <p:spPr>
                <a:xfrm>
                  <a:off x="915060" y="1262828"/>
                  <a:ext cx="54385" cy="102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5460" extrusionOk="0">
                      <a:moveTo>
                        <a:pt x="429" y="0"/>
                      </a:moveTo>
                      <a:cubicBezTo>
                        <a:pt x="193" y="0"/>
                        <a:pt x="0" y="192"/>
                        <a:pt x="0" y="428"/>
                      </a:cubicBezTo>
                      <a:lnTo>
                        <a:pt x="0" y="5459"/>
                      </a:lnTo>
                      <a:lnTo>
                        <a:pt x="2730" y="2729"/>
                      </a:lnTo>
                      <a:cubicBezTo>
                        <a:pt x="2902" y="2562"/>
                        <a:pt x="2903" y="2289"/>
                        <a:pt x="2735" y="2119"/>
                      </a:cubicBezTo>
                      <a:cubicBezTo>
                        <a:pt x="2650" y="2035"/>
                        <a:pt x="2541" y="1994"/>
                        <a:pt x="2431" y="1994"/>
                      </a:cubicBezTo>
                      <a:cubicBezTo>
                        <a:pt x="2320" y="1994"/>
                        <a:pt x="2209" y="2037"/>
                        <a:pt x="2124" y="2123"/>
                      </a:cubicBezTo>
                      <a:lnTo>
                        <a:pt x="857" y="3391"/>
                      </a:lnTo>
                      <a:lnTo>
                        <a:pt x="857" y="428"/>
                      </a:lnTo>
                      <a:cubicBezTo>
                        <a:pt x="857" y="192"/>
                        <a:pt x="665" y="0"/>
                        <a:pt x="4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3" name="Google Shape;523;p51"/>
              <p:cNvGrpSpPr/>
              <p:nvPr/>
            </p:nvGrpSpPr>
            <p:grpSpPr>
              <a:xfrm>
                <a:off x="3388832" y="2366027"/>
                <a:ext cx="570646" cy="645986"/>
                <a:chOff x="3388832" y="2366027"/>
                <a:chExt cx="570646" cy="645986"/>
              </a:xfrm>
            </p:grpSpPr>
            <p:sp>
              <p:nvSpPr>
                <p:cNvPr id="524" name="Google Shape;524;p51"/>
                <p:cNvSpPr/>
                <p:nvPr/>
              </p:nvSpPr>
              <p:spPr>
                <a:xfrm>
                  <a:off x="3388832" y="2366027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6" y="1"/>
                      </a:moveTo>
                      <a:cubicBezTo>
                        <a:pt x="1656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6" y="26459"/>
                        <a:pt x="3696" y="26459"/>
                      </a:cubicBezTo>
                      <a:lnTo>
                        <a:pt x="9358" y="26459"/>
                      </a:lnTo>
                      <a:lnTo>
                        <a:pt x="14991" y="34141"/>
                      </a:lnTo>
                      <a:cubicBezTo>
                        <a:pt x="15164" y="34377"/>
                        <a:pt x="15396" y="34493"/>
                        <a:pt x="15627" y="34493"/>
                      </a:cubicBezTo>
                      <a:cubicBezTo>
                        <a:pt x="15883" y="34493"/>
                        <a:pt x="16139" y="34350"/>
                        <a:pt x="16314" y="34069"/>
                      </a:cubicBezTo>
                      <a:lnTo>
                        <a:pt x="20748" y="26885"/>
                      </a:lnTo>
                      <a:cubicBezTo>
                        <a:pt x="20915" y="26615"/>
                        <a:pt x="21167" y="26459"/>
                        <a:pt x="21434" y="26459"/>
                      </a:cubicBezTo>
                      <a:lnTo>
                        <a:pt x="26777" y="26459"/>
                      </a:lnTo>
                      <a:cubicBezTo>
                        <a:pt x="28817" y="26459"/>
                        <a:pt x="30471" y="24336"/>
                        <a:pt x="30471" y="21717"/>
                      </a:cubicBezTo>
                      <a:lnTo>
                        <a:pt x="30471" y="4743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51"/>
                <p:cNvSpPr/>
                <p:nvPr/>
              </p:nvSpPr>
              <p:spPr>
                <a:xfrm>
                  <a:off x="3514569" y="2453915"/>
                  <a:ext cx="313255" cy="276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7" h="14751" extrusionOk="0">
                      <a:moveTo>
                        <a:pt x="15854" y="2124"/>
                      </a:moveTo>
                      <a:lnTo>
                        <a:pt x="15854" y="2124"/>
                      </a:lnTo>
                      <a:cubicBezTo>
                        <a:pt x="15641" y="4389"/>
                        <a:pt x="15225" y="9079"/>
                        <a:pt x="13639" y="11838"/>
                      </a:cubicBezTo>
                      <a:lnTo>
                        <a:pt x="13639" y="11840"/>
                      </a:lnTo>
                      <a:cubicBezTo>
                        <a:pt x="13175" y="12645"/>
                        <a:pt x="11410" y="14039"/>
                        <a:pt x="9471" y="14039"/>
                      </a:cubicBezTo>
                      <a:cubicBezTo>
                        <a:pt x="9432" y="14039"/>
                        <a:pt x="9392" y="14038"/>
                        <a:pt x="9352" y="14037"/>
                      </a:cubicBezTo>
                      <a:cubicBezTo>
                        <a:pt x="8391" y="14008"/>
                        <a:pt x="7509" y="13626"/>
                        <a:pt x="6708" y="12915"/>
                      </a:cubicBezTo>
                      <a:cubicBezTo>
                        <a:pt x="10439" y="11073"/>
                        <a:pt x="12596" y="8095"/>
                        <a:pt x="12628" y="8052"/>
                      </a:cubicBezTo>
                      <a:cubicBezTo>
                        <a:pt x="12737" y="7891"/>
                        <a:pt x="12698" y="7672"/>
                        <a:pt x="12538" y="7559"/>
                      </a:cubicBezTo>
                      <a:cubicBezTo>
                        <a:pt x="12476" y="7515"/>
                        <a:pt x="12404" y="7494"/>
                        <a:pt x="12333" y="7494"/>
                      </a:cubicBezTo>
                      <a:cubicBezTo>
                        <a:pt x="12223" y="7494"/>
                        <a:pt x="12116" y="7544"/>
                        <a:pt x="12046" y="7639"/>
                      </a:cubicBezTo>
                      <a:cubicBezTo>
                        <a:pt x="12015" y="7682"/>
                        <a:pt x="9872" y="10642"/>
                        <a:pt x="6182" y="12385"/>
                      </a:cubicBezTo>
                      <a:cubicBezTo>
                        <a:pt x="5810" y="11965"/>
                        <a:pt x="5458" y="11474"/>
                        <a:pt x="5130" y="10894"/>
                      </a:cubicBezTo>
                      <a:cubicBezTo>
                        <a:pt x="4666" y="10077"/>
                        <a:pt x="4550" y="9376"/>
                        <a:pt x="4776" y="8751"/>
                      </a:cubicBezTo>
                      <a:cubicBezTo>
                        <a:pt x="5322" y="7241"/>
                        <a:pt x="7814" y="6300"/>
                        <a:pt x="10224" y="5391"/>
                      </a:cubicBezTo>
                      <a:cubicBezTo>
                        <a:pt x="11203" y="5022"/>
                        <a:pt x="12215" y="4639"/>
                        <a:pt x="13078" y="4222"/>
                      </a:cubicBezTo>
                      <a:cubicBezTo>
                        <a:pt x="14209" y="3675"/>
                        <a:pt x="15214" y="2776"/>
                        <a:pt x="15854" y="2124"/>
                      </a:cubicBezTo>
                      <a:close/>
                      <a:moveTo>
                        <a:pt x="16726" y="1"/>
                      </a:moveTo>
                      <a:lnTo>
                        <a:pt x="16020" y="882"/>
                      </a:lnTo>
                      <a:cubicBezTo>
                        <a:pt x="16004" y="899"/>
                        <a:pt x="14512" y="2737"/>
                        <a:pt x="12767" y="3580"/>
                      </a:cubicBezTo>
                      <a:cubicBezTo>
                        <a:pt x="11933" y="3983"/>
                        <a:pt x="10981" y="4343"/>
                        <a:pt x="9972" y="4723"/>
                      </a:cubicBezTo>
                      <a:cubicBezTo>
                        <a:pt x="7411" y="5690"/>
                        <a:pt x="4763" y="6689"/>
                        <a:pt x="4105" y="8508"/>
                      </a:cubicBezTo>
                      <a:cubicBezTo>
                        <a:pt x="3808" y="9328"/>
                        <a:pt x="3945" y="10249"/>
                        <a:pt x="4509" y="11245"/>
                      </a:cubicBezTo>
                      <a:cubicBezTo>
                        <a:pt x="4794" y="11753"/>
                        <a:pt x="5124" y="12235"/>
                        <a:pt x="5497" y="12683"/>
                      </a:cubicBezTo>
                      <a:cubicBezTo>
                        <a:pt x="4110" y="13249"/>
                        <a:pt x="2533" y="13628"/>
                        <a:pt x="785" y="13628"/>
                      </a:cubicBezTo>
                      <a:cubicBezTo>
                        <a:pt x="652" y="13628"/>
                        <a:pt x="518" y="13626"/>
                        <a:pt x="383" y="13621"/>
                      </a:cubicBezTo>
                      <a:cubicBezTo>
                        <a:pt x="380" y="13621"/>
                        <a:pt x="378" y="13621"/>
                        <a:pt x="375" y="13621"/>
                      </a:cubicBezTo>
                      <a:cubicBezTo>
                        <a:pt x="193" y="13621"/>
                        <a:pt x="38" y="13759"/>
                        <a:pt x="19" y="13942"/>
                      </a:cubicBezTo>
                      <a:cubicBezTo>
                        <a:pt x="0" y="14128"/>
                        <a:pt x="127" y="14296"/>
                        <a:pt x="311" y="14329"/>
                      </a:cubicBezTo>
                      <a:cubicBezTo>
                        <a:pt x="329" y="14332"/>
                        <a:pt x="344" y="14334"/>
                        <a:pt x="360" y="14335"/>
                      </a:cubicBezTo>
                      <a:cubicBezTo>
                        <a:pt x="501" y="14340"/>
                        <a:pt x="640" y="14342"/>
                        <a:pt x="778" y="14342"/>
                      </a:cubicBezTo>
                      <a:cubicBezTo>
                        <a:pt x="2734" y="14342"/>
                        <a:pt x="4489" y="13894"/>
                        <a:pt x="6012" y="13238"/>
                      </a:cubicBezTo>
                      <a:cubicBezTo>
                        <a:pt x="6950" y="14151"/>
                        <a:pt x="7899" y="14547"/>
                        <a:pt x="8709" y="14686"/>
                      </a:cubicBezTo>
                      <a:cubicBezTo>
                        <a:pt x="8915" y="14722"/>
                        <a:pt x="9123" y="14742"/>
                        <a:pt x="9332" y="14748"/>
                      </a:cubicBezTo>
                      <a:cubicBezTo>
                        <a:pt x="9377" y="14750"/>
                        <a:pt x="9422" y="14750"/>
                        <a:pt x="9467" y="14750"/>
                      </a:cubicBezTo>
                      <a:cubicBezTo>
                        <a:pt x="11605" y="14750"/>
                        <a:pt x="13569" y="13260"/>
                        <a:pt x="14238" y="12227"/>
                      </a:cubicBezTo>
                      <a:cubicBezTo>
                        <a:pt x="16095" y="9360"/>
                        <a:pt x="16632" y="1462"/>
                        <a:pt x="16653" y="1126"/>
                      </a:cubicBezTo>
                      <a:lnTo>
                        <a:pt x="1672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7937093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循序活動圖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設定個人資料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ACBF6B3-EF1E-49A1-A567-D49444CE1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285" y="1380821"/>
            <a:ext cx="602542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65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循序活動圖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依據喜好條件篩選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B71DE0C-2D58-480D-B5A2-EA58C745F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44" y="1262394"/>
            <a:ext cx="616271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15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循序活動圖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資料維護與更新</a:t>
            </a:r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06ABB46A-A1DF-40B4-94AB-DE91DEEA6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051" y="1262394"/>
            <a:ext cx="638389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223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1"/>
          <p:cNvSpPr txBox="1">
            <a:spLocks noGrp="1"/>
          </p:cNvSpPr>
          <p:nvPr>
            <p:ph type="ctrTitle"/>
          </p:nvPr>
        </p:nvSpPr>
        <p:spPr>
          <a:xfrm>
            <a:off x="5347800" y="2174900"/>
            <a:ext cx="3083100" cy="11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分鏡圖</a:t>
            </a:r>
          </a:p>
        </p:txBody>
      </p:sp>
      <p:sp>
        <p:nvSpPr>
          <p:cNvPr id="484" name="Google Shape;484;p51"/>
          <p:cNvSpPr txBox="1">
            <a:spLocks noGrp="1"/>
          </p:cNvSpPr>
          <p:nvPr>
            <p:ph type="title" idx="2"/>
          </p:nvPr>
        </p:nvSpPr>
        <p:spPr>
          <a:xfrm>
            <a:off x="5347800" y="126237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485" name="Google Shape;485;p51"/>
          <p:cNvSpPr/>
          <p:nvPr/>
        </p:nvSpPr>
        <p:spPr>
          <a:xfrm>
            <a:off x="-449032" y="766006"/>
            <a:ext cx="5261828" cy="3282219"/>
          </a:xfrm>
          <a:custGeom>
            <a:avLst/>
            <a:gdLst/>
            <a:ahLst/>
            <a:cxnLst/>
            <a:rect l="l" t="t" r="r" b="b"/>
            <a:pathLst>
              <a:path w="280968" h="175262" extrusionOk="0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1"/>
          <p:cNvSpPr/>
          <p:nvPr/>
        </p:nvSpPr>
        <p:spPr>
          <a:xfrm>
            <a:off x="-366069" y="4450023"/>
            <a:ext cx="4884806" cy="239712"/>
          </a:xfrm>
          <a:custGeom>
            <a:avLst/>
            <a:gdLst/>
            <a:ahLst/>
            <a:cxnLst/>
            <a:rect l="l" t="t" r="r" b="b"/>
            <a:pathLst>
              <a:path w="260836" h="12800" extrusionOk="0">
                <a:moveTo>
                  <a:pt x="130418" y="1"/>
                </a:moveTo>
                <a:cubicBezTo>
                  <a:pt x="95830" y="1"/>
                  <a:pt x="62657" y="674"/>
                  <a:pt x="38199" y="1875"/>
                </a:cubicBezTo>
                <a:cubicBezTo>
                  <a:pt x="13742" y="3075"/>
                  <a:pt x="1" y="4703"/>
                  <a:pt x="1" y="6399"/>
                </a:cubicBezTo>
                <a:cubicBezTo>
                  <a:pt x="1" y="8096"/>
                  <a:pt x="13742" y="9724"/>
                  <a:pt x="38199" y="10924"/>
                </a:cubicBezTo>
                <a:cubicBezTo>
                  <a:pt x="62657" y="12124"/>
                  <a:pt x="95830" y="12799"/>
                  <a:pt x="130419" y="12799"/>
                </a:cubicBezTo>
                <a:cubicBezTo>
                  <a:pt x="165007" y="12799"/>
                  <a:pt x="198180" y="12124"/>
                  <a:pt x="222637" y="10924"/>
                </a:cubicBezTo>
                <a:cubicBezTo>
                  <a:pt x="247095" y="9724"/>
                  <a:pt x="260836" y="8096"/>
                  <a:pt x="260836" y="6399"/>
                </a:cubicBezTo>
                <a:cubicBezTo>
                  <a:pt x="260836" y="4703"/>
                  <a:pt x="247095" y="3075"/>
                  <a:pt x="222637" y="1875"/>
                </a:cubicBezTo>
                <a:cubicBezTo>
                  <a:pt x="198180" y="674"/>
                  <a:pt x="165007" y="1"/>
                  <a:pt x="130418" y="1"/>
                </a:cubicBezTo>
                <a:close/>
              </a:path>
            </a:pathLst>
          </a:custGeom>
          <a:solidFill>
            <a:srgbClr val="CBEC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51"/>
          <p:cNvGrpSpPr/>
          <p:nvPr/>
        </p:nvGrpSpPr>
        <p:grpSpPr>
          <a:xfrm>
            <a:off x="284487" y="828012"/>
            <a:ext cx="3674991" cy="3793236"/>
            <a:chOff x="284487" y="828012"/>
            <a:chExt cx="3674991" cy="3793236"/>
          </a:xfrm>
        </p:grpSpPr>
        <p:sp>
          <p:nvSpPr>
            <p:cNvPr id="488" name="Google Shape;488;p51"/>
            <p:cNvSpPr/>
            <p:nvPr/>
          </p:nvSpPr>
          <p:spPr>
            <a:xfrm>
              <a:off x="1720043" y="2281566"/>
              <a:ext cx="842569" cy="1414413"/>
            </a:xfrm>
            <a:custGeom>
              <a:avLst/>
              <a:gdLst/>
              <a:ahLst/>
              <a:cxnLst/>
              <a:rect l="l" t="t" r="r" b="b"/>
              <a:pathLst>
                <a:path w="44991" h="75526" extrusionOk="0">
                  <a:moveTo>
                    <a:pt x="22682" y="0"/>
                  </a:moveTo>
                  <a:lnTo>
                    <a:pt x="8861" y="7179"/>
                  </a:lnTo>
                  <a:lnTo>
                    <a:pt x="8380" y="15390"/>
                  </a:lnTo>
                  <a:cubicBezTo>
                    <a:pt x="8152" y="19298"/>
                    <a:pt x="10426" y="22924"/>
                    <a:pt x="14044" y="24420"/>
                  </a:cubicBezTo>
                  <a:lnTo>
                    <a:pt x="24757" y="28850"/>
                  </a:lnTo>
                  <a:cubicBezTo>
                    <a:pt x="25245" y="29052"/>
                    <a:pt x="25403" y="29665"/>
                    <a:pt x="25076" y="30078"/>
                  </a:cubicBezTo>
                  <a:lnTo>
                    <a:pt x="5607" y="54622"/>
                  </a:lnTo>
                  <a:cubicBezTo>
                    <a:pt x="5491" y="54770"/>
                    <a:pt x="5535" y="54987"/>
                    <a:pt x="5701" y="55079"/>
                  </a:cubicBezTo>
                  <a:lnTo>
                    <a:pt x="7154" y="55869"/>
                  </a:lnTo>
                  <a:lnTo>
                    <a:pt x="5404" y="58748"/>
                  </a:lnTo>
                  <a:lnTo>
                    <a:pt x="5409" y="58752"/>
                  </a:lnTo>
                  <a:cubicBezTo>
                    <a:pt x="5175" y="58665"/>
                    <a:pt x="4934" y="58623"/>
                    <a:pt x="4696" y="58623"/>
                  </a:cubicBezTo>
                  <a:cubicBezTo>
                    <a:pt x="4018" y="58623"/>
                    <a:pt x="3365" y="58962"/>
                    <a:pt x="2979" y="59558"/>
                  </a:cubicBezTo>
                  <a:lnTo>
                    <a:pt x="0" y="64165"/>
                  </a:lnTo>
                  <a:lnTo>
                    <a:pt x="17575" y="75526"/>
                  </a:lnTo>
                  <a:cubicBezTo>
                    <a:pt x="18455" y="74167"/>
                    <a:pt x="18065" y="72354"/>
                    <a:pt x="16705" y="71476"/>
                  </a:cubicBezTo>
                  <a:lnTo>
                    <a:pt x="15173" y="70486"/>
                  </a:lnTo>
                  <a:cubicBezTo>
                    <a:pt x="14149" y="69822"/>
                    <a:pt x="13501" y="68708"/>
                    <a:pt x="13435" y="67489"/>
                  </a:cubicBezTo>
                  <a:lnTo>
                    <a:pt x="13294" y="64926"/>
                  </a:lnTo>
                  <a:cubicBezTo>
                    <a:pt x="13252" y="64185"/>
                    <a:pt x="12859" y="63507"/>
                    <a:pt x="12236" y="63104"/>
                  </a:cubicBezTo>
                  <a:lnTo>
                    <a:pt x="12040" y="62977"/>
                  </a:lnTo>
                  <a:lnTo>
                    <a:pt x="13602" y="59372"/>
                  </a:lnTo>
                  <a:lnTo>
                    <a:pt x="14396" y="59804"/>
                  </a:lnTo>
                  <a:cubicBezTo>
                    <a:pt x="14614" y="59922"/>
                    <a:pt x="14852" y="59980"/>
                    <a:pt x="15088" y="59980"/>
                  </a:cubicBezTo>
                  <a:cubicBezTo>
                    <a:pt x="15473" y="59980"/>
                    <a:pt x="15854" y="59826"/>
                    <a:pt x="16135" y="59532"/>
                  </a:cubicBezTo>
                  <a:lnTo>
                    <a:pt x="40884" y="33644"/>
                  </a:lnTo>
                  <a:cubicBezTo>
                    <a:pt x="44904" y="29931"/>
                    <a:pt x="44990" y="23607"/>
                    <a:pt x="41074" y="19786"/>
                  </a:cubicBezTo>
                  <a:lnTo>
                    <a:pt x="226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1"/>
            <p:cNvSpPr/>
            <p:nvPr/>
          </p:nvSpPr>
          <p:spPr>
            <a:xfrm>
              <a:off x="1703057" y="3483197"/>
              <a:ext cx="349418" cy="247840"/>
            </a:xfrm>
            <a:custGeom>
              <a:avLst/>
              <a:gdLst/>
              <a:ahLst/>
              <a:cxnLst/>
              <a:rect l="l" t="t" r="r" b="b"/>
              <a:pathLst>
                <a:path w="18658" h="13234" extrusionOk="0">
                  <a:moveTo>
                    <a:pt x="907" y="1"/>
                  </a:moveTo>
                  <a:lnTo>
                    <a:pt x="284" y="963"/>
                  </a:lnTo>
                  <a:cubicBezTo>
                    <a:pt x="0" y="1402"/>
                    <a:pt x="126" y="1988"/>
                    <a:pt x="566" y="2273"/>
                  </a:cubicBezTo>
                  <a:lnTo>
                    <a:pt x="17522" y="13234"/>
                  </a:lnTo>
                  <a:lnTo>
                    <a:pt x="18658" y="11475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655497" y="2970644"/>
              <a:ext cx="871746" cy="249825"/>
            </a:xfrm>
            <a:custGeom>
              <a:avLst/>
              <a:gdLst/>
              <a:ahLst/>
              <a:cxnLst/>
              <a:rect l="l" t="t" r="r" b="b"/>
              <a:pathLst>
                <a:path w="46549" h="13340" extrusionOk="0">
                  <a:moveTo>
                    <a:pt x="902" y="1"/>
                  </a:moveTo>
                  <a:cubicBezTo>
                    <a:pt x="402" y="7"/>
                    <a:pt x="1" y="414"/>
                    <a:pt x="1" y="915"/>
                  </a:cubicBezTo>
                  <a:cubicBezTo>
                    <a:pt x="1" y="1414"/>
                    <a:pt x="402" y="1821"/>
                    <a:pt x="902" y="1829"/>
                  </a:cubicBezTo>
                  <a:lnTo>
                    <a:pt x="29998" y="1829"/>
                  </a:lnTo>
                  <a:cubicBezTo>
                    <a:pt x="32369" y="1829"/>
                    <a:pt x="34597" y="2751"/>
                    <a:pt x="36274" y="4428"/>
                  </a:cubicBezTo>
                  <a:lnTo>
                    <a:pt x="44916" y="13071"/>
                  </a:lnTo>
                  <a:cubicBezTo>
                    <a:pt x="45087" y="13243"/>
                    <a:pt x="45321" y="13339"/>
                    <a:pt x="45562" y="13339"/>
                  </a:cubicBezTo>
                  <a:cubicBezTo>
                    <a:pt x="45932" y="13339"/>
                    <a:pt x="46266" y="13116"/>
                    <a:pt x="46407" y="12775"/>
                  </a:cubicBezTo>
                  <a:cubicBezTo>
                    <a:pt x="46548" y="12432"/>
                    <a:pt x="46471" y="12040"/>
                    <a:pt x="46209" y="11778"/>
                  </a:cubicBezTo>
                  <a:lnTo>
                    <a:pt x="37566" y="3135"/>
                  </a:lnTo>
                  <a:cubicBezTo>
                    <a:pt x="35544" y="1113"/>
                    <a:pt x="32856" y="1"/>
                    <a:pt x="299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2471952" y="3196479"/>
              <a:ext cx="1424769" cy="1424769"/>
            </a:xfrm>
            <a:custGeom>
              <a:avLst/>
              <a:gdLst/>
              <a:ahLst/>
              <a:cxnLst/>
              <a:rect l="l" t="t" r="r" b="b"/>
              <a:pathLst>
                <a:path w="76079" h="76079" extrusionOk="0">
                  <a:moveTo>
                    <a:pt x="38039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39" y="69984"/>
                  </a:cubicBezTo>
                  <a:cubicBezTo>
                    <a:pt x="20425" y="69984"/>
                    <a:pt x="6095" y="55654"/>
                    <a:pt x="6095" y="38040"/>
                  </a:cubicBezTo>
                  <a:cubicBezTo>
                    <a:pt x="6095" y="20426"/>
                    <a:pt x="20425" y="6094"/>
                    <a:pt x="38039" y="6094"/>
                  </a:cubicBezTo>
                  <a:close/>
                  <a:moveTo>
                    <a:pt x="38039" y="1"/>
                  </a:moveTo>
                  <a:cubicBezTo>
                    <a:pt x="17065" y="1"/>
                    <a:pt x="0" y="17065"/>
                    <a:pt x="0" y="38040"/>
                  </a:cubicBezTo>
                  <a:cubicBezTo>
                    <a:pt x="0" y="59014"/>
                    <a:pt x="17065" y="76079"/>
                    <a:pt x="38039" y="76079"/>
                  </a:cubicBezTo>
                  <a:cubicBezTo>
                    <a:pt x="59014" y="76079"/>
                    <a:pt x="76078" y="59014"/>
                    <a:pt x="76078" y="38040"/>
                  </a:cubicBezTo>
                  <a:cubicBezTo>
                    <a:pt x="76078" y="17065"/>
                    <a:pt x="59014" y="1"/>
                    <a:pt x="38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1"/>
            <p:cNvSpPr/>
            <p:nvPr/>
          </p:nvSpPr>
          <p:spPr>
            <a:xfrm>
              <a:off x="3093780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0" y="1"/>
                    <a:pt x="1" y="2260"/>
                    <a:pt x="1" y="5067"/>
                  </a:cubicBezTo>
                  <a:cubicBezTo>
                    <a:pt x="1" y="7872"/>
                    <a:pt x="2260" y="10131"/>
                    <a:pt x="5065" y="10131"/>
                  </a:cubicBezTo>
                  <a:cubicBezTo>
                    <a:pt x="7872" y="10131"/>
                    <a:pt x="10130" y="7872"/>
                    <a:pt x="10130" y="5067"/>
                  </a:cubicBezTo>
                  <a:cubicBezTo>
                    <a:pt x="10130" y="2260"/>
                    <a:pt x="787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1"/>
            <p:cNvSpPr/>
            <p:nvPr/>
          </p:nvSpPr>
          <p:spPr>
            <a:xfrm>
              <a:off x="2413523" y="3126626"/>
              <a:ext cx="826501" cy="826501"/>
            </a:xfrm>
            <a:custGeom>
              <a:avLst/>
              <a:gdLst/>
              <a:ahLst/>
              <a:cxnLst/>
              <a:rect l="l" t="t" r="r" b="b"/>
              <a:pathLst>
                <a:path w="44133" h="44133" extrusionOk="0">
                  <a:moveTo>
                    <a:pt x="37414" y="0"/>
                  </a:moveTo>
                  <a:cubicBezTo>
                    <a:pt x="16784" y="0"/>
                    <a:pt x="0" y="16784"/>
                    <a:pt x="0" y="37415"/>
                  </a:cubicBezTo>
                  <a:lnTo>
                    <a:pt x="0" y="42609"/>
                  </a:lnTo>
                  <a:cubicBezTo>
                    <a:pt x="0" y="43451"/>
                    <a:pt x="682" y="44133"/>
                    <a:pt x="1523" y="44133"/>
                  </a:cubicBezTo>
                  <a:cubicBezTo>
                    <a:pt x="2365" y="44133"/>
                    <a:pt x="3047" y="43451"/>
                    <a:pt x="3047" y="42609"/>
                  </a:cubicBezTo>
                  <a:lnTo>
                    <a:pt x="3047" y="37415"/>
                  </a:lnTo>
                  <a:cubicBezTo>
                    <a:pt x="3047" y="18464"/>
                    <a:pt x="18463" y="3047"/>
                    <a:pt x="37414" y="3047"/>
                  </a:cubicBezTo>
                  <a:lnTo>
                    <a:pt x="42608" y="3047"/>
                  </a:lnTo>
                  <a:cubicBezTo>
                    <a:pt x="43450" y="3047"/>
                    <a:pt x="44132" y="2365"/>
                    <a:pt x="44132" y="1523"/>
                  </a:cubicBezTo>
                  <a:cubicBezTo>
                    <a:pt x="44132" y="683"/>
                    <a:pt x="43450" y="0"/>
                    <a:pt x="426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368030" y="3196479"/>
              <a:ext cx="1424788" cy="1424769"/>
            </a:xfrm>
            <a:custGeom>
              <a:avLst/>
              <a:gdLst/>
              <a:ahLst/>
              <a:cxnLst/>
              <a:rect l="l" t="t" r="r" b="b"/>
              <a:pathLst>
                <a:path w="76080" h="76079" extrusionOk="0">
                  <a:moveTo>
                    <a:pt x="38041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41" y="69984"/>
                  </a:cubicBezTo>
                  <a:cubicBezTo>
                    <a:pt x="20425" y="69984"/>
                    <a:pt x="6096" y="55654"/>
                    <a:pt x="6096" y="38040"/>
                  </a:cubicBezTo>
                  <a:cubicBezTo>
                    <a:pt x="6096" y="20426"/>
                    <a:pt x="20425" y="6094"/>
                    <a:pt x="38041" y="6094"/>
                  </a:cubicBezTo>
                  <a:close/>
                  <a:moveTo>
                    <a:pt x="38041" y="1"/>
                  </a:moveTo>
                  <a:cubicBezTo>
                    <a:pt x="17066" y="1"/>
                    <a:pt x="1" y="17065"/>
                    <a:pt x="1" y="38040"/>
                  </a:cubicBezTo>
                  <a:cubicBezTo>
                    <a:pt x="1" y="59014"/>
                    <a:pt x="17066" y="76079"/>
                    <a:pt x="38041" y="76079"/>
                  </a:cubicBezTo>
                  <a:cubicBezTo>
                    <a:pt x="59016" y="76079"/>
                    <a:pt x="76080" y="59014"/>
                    <a:pt x="76080" y="38040"/>
                  </a:cubicBezTo>
                  <a:cubicBezTo>
                    <a:pt x="76080" y="17065"/>
                    <a:pt x="59016" y="1"/>
                    <a:pt x="380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284487" y="3115202"/>
              <a:ext cx="1430669" cy="826501"/>
            </a:xfrm>
            <a:custGeom>
              <a:avLst/>
              <a:gdLst/>
              <a:ahLst/>
              <a:cxnLst/>
              <a:rect l="l" t="t" r="r" b="b"/>
              <a:pathLst>
                <a:path w="76394" h="44133" extrusionOk="0">
                  <a:moveTo>
                    <a:pt x="38582" y="0"/>
                  </a:moveTo>
                  <a:cubicBezTo>
                    <a:pt x="17306" y="0"/>
                    <a:pt x="0" y="16784"/>
                    <a:pt x="0" y="37414"/>
                  </a:cubicBezTo>
                  <a:lnTo>
                    <a:pt x="0" y="42610"/>
                  </a:lnTo>
                  <a:cubicBezTo>
                    <a:pt x="0" y="43450"/>
                    <a:pt x="682" y="44133"/>
                    <a:pt x="1524" y="44133"/>
                  </a:cubicBezTo>
                  <a:cubicBezTo>
                    <a:pt x="2366" y="44133"/>
                    <a:pt x="3048" y="43450"/>
                    <a:pt x="3048" y="42610"/>
                  </a:cubicBezTo>
                  <a:lnTo>
                    <a:pt x="3048" y="37414"/>
                  </a:lnTo>
                  <a:cubicBezTo>
                    <a:pt x="3048" y="18465"/>
                    <a:pt x="18989" y="3047"/>
                    <a:pt x="38582" y="3047"/>
                  </a:cubicBezTo>
                  <a:lnTo>
                    <a:pt x="43944" y="3047"/>
                  </a:lnTo>
                  <a:cubicBezTo>
                    <a:pt x="55777" y="3047"/>
                    <a:pt x="66797" y="8719"/>
                    <a:pt x="73423" y="18220"/>
                  </a:cubicBezTo>
                  <a:cubicBezTo>
                    <a:pt x="73720" y="18637"/>
                    <a:pt x="74188" y="18859"/>
                    <a:pt x="74664" y="18859"/>
                  </a:cubicBezTo>
                  <a:cubicBezTo>
                    <a:pt x="74965" y="18859"/>
                    <a:pt x="75270" y="18770"/>
                    <a:pt x="75535" y="18584"/>
                  </a:cubicBezTo>
                  <a:cubicBezTo>
                    <a:pt x="76220" y="18106"/>
                    <a:pt x="76393" y="17167"/>
                    <a:pt x="75923" y="16476"/>
                  </a:cubicBezTo>
                  <a:cubicBezTo>
                    <a:pt x="68727" y="6160"/>
                    <a:pt x="56771" y="0"/>
                    <a:pt x="439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989896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8" y="1"/>
                    <a:pt x="1" y="2269"/>
                    <a:pt x="1" y="5067"/>
                  </a:cubicBezTo>
                  <a:cubicBezTo>
                    <a:pt x="1" y="7863"/>
                    <a:pt x="2268" y="10131"/>
                    <a:pt x="5065" y="10131"/>
                  </a:cubicBezTo>
                  <a:cubicBezTo>
                    <a:pt x="7862" y="10131"/>
                    <a:pt x="10130" y="7863"/>
                    <a:pt x="10130" y="5067"/>
                  </a:cubicBezTo>
                  <a:cubicBezTo>
                    <a:pt x="10130" y="2269"/>
                    <a:pt x="786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1"/>
            <p:cNvSpPr/>
            <p:nvPr/>
          </p:nvSpPr>
          <p:spPr>
            <a:xfrm>
              <a:off x="1053400" y="2463410"/>
              <a:ext cx="2177184" cy="1558727"/>
            </a:xfrm>
            <a:custGeom>
              <a:avLst/>
              <a:gdLst/>
              <a:ahLst/>
              <a:cxnLst/>
              <a:rect l="l" t="t" r="r" b="b"/>
              <a:pathLst>
                <a:path w="116256" h="83232" extrusionOk="0">
                  <a:moveTo>
                    <a:pt x="91950" y="26828"/>
                  </a:moveTo>
                  <a:lnTo>
                    <a:pt x="45697" y="74629"/>
                  </a:lnTo>
                  <a:cubicBezTo>
                    <a:pt x="45653" y="74560"/>
                    <a:pt x="45621" y="74482"/>
                    <a:pt x="45604" y="74402"/>
                  </a:cubicBezTo>
                  <a:lnTo>
                    <a:pt x="34477" y="27590"/>
                  </a:lnTo>
                  <a:cubicBezTo>
                    <a:pt x="35563" y="27093"/>
                    <a:pt x="36725" y="26828"/>
                    <a:pt x="37916" y="26828"/>
                  </a:cubicBezTo>
                  <a:close/>
                  <a:moveTo>
                    <a:pt x="30803" y="30576"/>
                  </a:moveTo>
                  <a:lnTo>
                    <a:pt x="41455" y="75389"/>
                  </a:lnTo>
                  <a:cubicBezTo>
                    <a:pt x="41855" y="77071"/>
                    <a:pt x="43068" y="78382"/>
                    <a:pt x="44621" y="78807"/>
                  </a:cubicBezTo>
                  <a:cubicBezTo>
                    <a:pt x="44673" y="78821"/>
                    <a:pt x="44723" y="78834"/>
                    <a:pt x="44775" y="78847"/>
                  </a:cubicBezTo>
                  <a:lnTo>
                    <a:pt x="5169" y="74996"/>
                  </a:lnTo>
                  <a:lnTo>
                    <a:pt x="29935" y="31877"/>
                  </a:lnTo>
                  <a:cubicBezTo>
                    <a:pt x="30196" y="31425"/>
                    <a:pt x="30485" y="30990"/>
                    <a:pt x="30803" y="30576"/>
                  </a:cubicBezTo>
                  <a:close/>
                  <a:moveTo>
                    <a:pt x="89153" y="1"/>
                  </a:moveTo>
                  <a:cubicBezTo>
                    <a:pt x="88930" y="1"/>
                    <a:pt x="88703" y="36"/>
                    <a:pt x="88480" y="110"/>
                  </a:cubicBezTo>
                  <a:cubicBezTo>
                    <a:pt x="87361" y="483"/>
                    <a:pt x="86757" y="1690"/>
                    <a:pt x="87130" y="2808"/>
                  </a:cubicBezTo>
                  <a:lnTo>
                    <a:pt x="93708" y="22563"/>
                  </a:lnTo>
                  <a:lnTo>
                    <a:pt x="37916" y="22563"/>
                  </a:lnTo>
                  <a:cubicBezTo>
                    <a:pt x="36399" y="22563"/>
                    <a:pt x="34895" y="22840"/>
                    <a:pt x="33477" y="23381"/>
                  </a:cubicBezTo>
                  <a:lnTo>
                    <a:pt x="31375" y="14532"/>
                  </a:lnTo>
                  <a:cubicBezTo>
                    <a:pt x="31141" y="13552"/>
                    <a:pt x="30265" y="12892"/>
                    <a:pt x="29300" y="12892"/>
                  </a:cubicBezTo>
                  <a:cubicBezTo>
                    <a:pt x="29137" y="12892"/>
                    <a:pt x="28971" y="12911"/>
                    <a:pt x="28806" y="12950"/>
                  </a:cubicBezTo>
                  <a:cubicBezTo>
                    <a:pt x="27659" y="13224"/>
                    <a:pt x="26952" y="14374"/>
                    <a:pt x="27224" y="15519"/>
                  </a:cubicBezTo>
                  <a:lnTo>
                    <a:pt x="29633" y="25655"/>
                  </a:lnTo>
                  <a:cubicBezTo>
                    <a:pt x="28316" y="26762"/>
                    <a:pt x="27162" y="28141"/>
                    <a:pt x="26237" y="29753"/>
                  </a:cubicBezTo>
                  <a:lnTo>
                    <a:pt x="550" y="74475"/>
                  </a:lnTo>
                  <a:cubicBezTo>
                    <a:pt x="25" y="75389"/>
                    <a:pt x="1" y="76537"/>
                    <a:pt x="486" y="77476"/>
                  </a:cubicBezTo>
                  <a:cubicBezTo>
                    <a:pt x="945" y="78367"/>
                    <a:pt x="1798" y="78955"/>
                    <a:pt x="2767" y="79049"/>
                  </a:cubicBezTo>
                  <a:lnTo>
                    <a:pt x="45668" y="83221"/>
                  </a:lnTo>
                  <a:cubicBezTo>
                    <a:pt x="45738" y="83227"/>
                    <a:pt x="45807" y="83231"/>
                    <a:pt x="45877" y="83231"/>
                  </a:cubicBezTo>
                  <a:cubicBezTo>
                    <a:pt x="47016" y="83230"/>
                    <a:pt x="47952" y="82336"/>
                    <a:pt x="48006" y="81199"/>
                  </a:cubicBezTo>
                  <a:cubicBezTo>
                    <a:pt x="48060" y="80063"/>
                    <a:pt x="47214" y="79083"/>
                    <a:pt x="46082" y="78974"/>
                  </a:cubicBezTo>
                  <a:lnTo>
                    <a:pt x="45863" y="78954"/>
                  </a:lnTo>
                  <a:cubicBezTo>
                    <a:pt x="46919" y="78914"/>
                    <a:pt x="47935" y="78459"/>
                    <a:pt x="48724" y="77643"/>
                  </a:cubicBezTo>
                  <a:lnTo>
                    <a:pt x="95834" y="28948"/>
                  </a:lnTo>
                  <a:lnTo>
                    <a:pt x="111993" y="77473"/>
                  </a:lnTo>
                  <a:cubicBezTo>
                    <a:pt x="112284" y="78345"/>
                    <a:pt x="113098" y="78932"/>
                    <a:pt x="114016" y="78932"/>
                  </a:cubicBezTo>
                  <a:cubicBezTo>
                    <a:pt x="114701" y="78932"/>
                    <a:pt x="115345" y="78603"/>
                    <a:pt x="115745" y="78047"/>
                  </a:cubicBezTo>
                  <a:cubicBezTo>
                    <a:pt x="116146" y="77492"/>
                    <a:pt x="116256" y="76776"/>
                    <a:pt x="116040" y="76126"/>
                  </a:cubicBezTo>
                  <a:lnTo>
                    <a:pt x="91178" y="1460"/>
                  </a:lnTo>
                  <a:cubicBezTo>
                    <a:pt x="90880" y="566"/>
                    <a:pt x="90047" y="1"/>
                    <a:pt x="891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2680146" y="2456537"/>
              <a:ext cx="495324" cy="300651"/>
            </a:xfrm>
            <a:custGeom>
              <a:avLst/>
              <a:gdLst/>
              <a:ahLst/>
              <a:cxnLst/>
              <a:rect l="l" t="t" r="r" b="b"/>
              <a:pathLst>
                <a:path w="26449" h="16054" extrusionOk="0">
                  <a:moveTo>
                    <a:pt x="1830" y="1"/>
                  </a:moveTo>
                  <a:cubicBezTo>
                    <a:pt x="820" y="1"/>
                    <a:pt x="1" y="819"/>
                    <a:pt x="1" y="1828"/>
                  </a:cubicBezTo>
                  <a:cubicBezTo>
                    <a:pt x="1" y="2839"/>
                    <a:pt x="820" y="3657"/>
                    <a:pt x="1830" y="3657"/>
                  </a:cubicBezTo>
                  <a:lnTo>
                    <a:pt x="19002" y="3657"/>
                  </a:lnTo>
                  <a:cubicBezTo>
                    <a:pt x="21092" y="3657"/>
                    <a:pt x="22792" y="5357"/>
                    <a:pt x="22792" y="7447"/>
                  </a:cubicBezTo>
                  <a:lnTo>
                    <a:pt x="22792" y="9528"/>
                  </a:lnTo>
                  <a:cubicBezTo>
                    <a:pt x="22792" y="11110"/>
                    <a:pt x="21505" y="12396"/>
                    <a:pt x="19923" y="12396"/>
                  </a:cubicBezTo>
                  <a:lnTo>
                    <a:pt x="17763" y="12396"/>
                  </a:lnTo>
                  <a:cubicBezTo>
                    <a:pt x="16753" y="12396"/>
                    <a:pt x="15934" y="13215"/>
                    <a:pt x="15934" y="14224"/>
                  </a:cubicBezTo>
                  <a:cubicBezTo>
                    <a:pt x="15934" y="15234"/>
                    <a:pt x="16753" y="16053"/>
                    <a:pt x="17763" y="16053"/>
                  </a:cubicBezTo>
                  <a:lnTo>
                    <a:pt x="19923" y="16053"/>
                  </a:lnTo>
                  <a:cubicBezTo>
                    <a:pt x="23521" y="16053"/>
                    <a:pt x="26449" y="13126"/>
                    <a:pt x="26449" y="9528"/>
                  </a:cubicBezTo>
                  <a:lnTo>
                    <a:pt x="26449" y="7447"/>
                  </a:lnTo>
                  <a:cubicBezTo>
                    <a:pt x="26449" y="3341"/>
                    <a:pt x="23108" y="1"/>
                    <a:pt x="190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1722815" y="3783830"/>
              <a:ext cx="362152" cy="362152"/>
            </a:xfrm>
            <a:custGeom>
              <a:avLst/>
              <a:gdLst/>
              <a:ahLst/>
              <a:cxnLst/>
              <a:rect l="l" t="t" r="r" b="b"/>
              <a:pathLst>
                <a:path w="19338" h="19338" extrusionOk="0">
                  <a:moveTo>
                    <a:pt x="9669" y="0"/>
                  </a:moveTo>
                  <a:cubicBezTo>
                    <a:pt x="7104" y="0"/>
                    <a:pt x="4645" y="1019"/>
                    <a:pt x="2831" y="2831"/>
                  </a:cubicBezTo>
                  <a:cubicBezTo>
                    <a:pt x="1019" y="4644"/>
                    <a:pt x="0" y="7104"/>
                    <a:pt x="0" y="9669"/>
                  </a:cubicBezTo>
                  <a:cubicBezTo>
                    <a:pt x="0" y="12233"/>
                    <a:pt x="1019" y="14693"/>
                    <a:pt x="2831" y="16506"/>
                  </a:cubicBezTo>
                  <a:cubicBezTo>
                    <a:pt x="4645" y="18320"/>
                    <a:pt x="7104" y="19337"/>
                    <a:pt x="9669" y="19337"/>
                  </a:cubicBezTo>
                  <a:cubicBezTo>
                    <a:pt x="12233" y="19337"/>
                    <a:pt x="14693" y="18320"/>
                    <a:pt x="16506" y="16506"/>
                  </a:cubicBezTo>
                  <a:cubicBezTo>
                    <a:pt x="18320" y="14693"/>
                    <a:pt x="19337" y="12233"/>
                    <a:pt x="19337" y="9669"/>
                  </a:cubicBezTo>
                  <a:cubicBezTo>
                    <a:pt x="19337" y="7104"/>
                    <a:pt x="18320" y="4644"/>
                    <a:pt x="16506" y="2831"/>
                  </a:cubicBezTo>
                  <a:cubicBezTo>
                    <a:pt x="14693" y="1019"/>
                    <a:pt x="12233" y="0"/>
                    <a:pt x="96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1374427" y="2583996"/>
              <a:ext cx="513620" cy="228269"/>
            </a:xfrm>
            <a:custGeom>
              <a:avLst/>
              <a:gdLst/>
              <a:ahLst/>
              <a:cxnLst/>
              <a:rect l="l" t="t" r="r" b="b"/>
              <a:pathLst>
                <a:path w="27426" h="12189" extrusionOk="0">
                  <a:moveTo>
                    <a:pt x="6095" y="0"/>
                  </a:moveTo>
                  <a:cubicBezTo>
                    <a:pt x="2744" y="0"/>
                    <a:pt x="1" y="2743"/>
                    <a:pt x="1" y="6095"/>
                  </a:cubicBezTo>
                  <a:cubicBezTo>
                    <a:pt x="1" y="9447"/>
                    <a:pt x="2744" y="12189"/>
                    <a:pt x="6095" y="12189"/>
                  </a:cubicBezTo>
                  <a:lnTo>
                    <a:pt x="21331" y="12189"/>
                  </a:lnTo>
                  <a:cubicBezTo>
                    <a:pt x="24682" y="12189"/>
                    <a:pt x="27424" y="9447"/>
                    <a:pt x="27426" y="6095"/>
                  </a:cubicBezTo>
                  <a:cubicBezTo>
                    <a:pt x="27426" y="2743"/>
                    <a:pt x="24682" y="0"/>
                    <a:pt x="21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1788174" y="828012"/>
              <a:ext cx="1331862" cy="1278302"/>
            </a:xfrm>
            <a:custGeom>
              <a:avLst/>
              <a:gdLst/>
              <a:ahLst/>
              <a:cxnLst/>
              <a:rect l="l" t="t" r="r" b="b"/>
              <a:pathLst>
                <a:path w="71118" h="68258" extrusionOk="0">
                  <a:moveTo>
                    <a:pt x="27369" y="42439"/>
                  </a:moveTo>
                  <a:cubicBezTo>
                    <a:pt x="27378" y="42567"/>
                    <a:pt x="27389" y="42695"/>
                    <a:pt x="27402" y="42823"/>
                  </a:cubicBezTo>
                  <a:cubicBezTo>
                    <a:pt x="27327" y="42735"/>
                    <a:pt x="27251" y="42652"/>
                    <a:pt x="27175" y="42567"/>
                  </a:cubicBezTo>
                  <a:cubicBezTo>
                    <a:pt x="27241" y="42525"/>
                    <a:pt x="27304" y="42482"/>
                    <a:pt x="27369" y="42439"/>
                  </a:cubicBezTo>
                  <a:close/>
                  <a:moveTo>
                    <a:pt x="54505" y="1"/>
                  </a:moveTo>
                  <a:cubicBezTo>
                    <a:pt x="50081" y="1"/>
                    <a:pt x="46059" y="1808"/>
                    <a:pt x="43151" y="4735"/>
                  </a:cubicBezTo>
                  <a:cubicBezTo>
                    <a:pt x="43151" y="4735"/>
                    <a:pt x="43151" y="4735"/>
                    <a:pt x="43151" y="4735"/>
                  </a:cubicBezTo>
                  <a:cubicBezTo>
                    <a:pt x="43099" y="4735"/>
                    <a:pt x="33482" y="14373"/>
                    <a:pt x="26232" y="14373"/>
                  </a:cubicBezTo>
                  <a:cubicBezTo>
                    <a:pt x="26159" y="14373"/>
                    <a:pt x="26087" y="14372"/>
                    <a:pt x="26015" y="14370"/>
                  </a:cubicBezTo>
                  <a:cubicBezTo>
                    <a:pt x="23593" y="14306"/>
                    <a:pt x="19085" y="13023"/>
                    <a:pt x="19061" y="13017"/>
                  </a:cubicBezTo>
                  <a:cubicBezTo>
                    <a:pt x="18070" y="12773"/>
                    <a:pt x="17107" y="12657"/>
                    <a:pt x="16175" y="12657"/>
                  </a:cubicBezTo>
                  <a:cubicBezTo>
                    <a:pt x="8394" y="12657"/>
                    <a:pt x="2834" y="20697"/>
                    <a:pt x="2621" y="28592"/>
                  </a:cubicBezTo>
                  <a:cubicBezTo>
                    <a:pt x="2621" y="28604"/>
                    <a:pt x="2621" y="28615"/>
                    <a:pt x="2621" y="28627"/>
                  </a:cubicBezTo>
                  <a:cubicBezTo>
                    <a:pt x="2581" y="30349"/>
                    <a:pt x="3142" y="32030"/>
                    <a:pt x="4207" y="33385"/>
                  </a:cubicBezTo>
                  <a:cubicBezTo>
                    <a:pt x="5583" y="35133"/>
                    <a:pt x="6736" y="38023"/>
                    <a:pt x="6661" y="40788"/>
                  </a:cubicBezTo>
                  <a:cubicBezTo>
                    <a:pt x="6560" y="44520"/>
                    <a:pt x="4653" y="47969"/>
                    <a:pt x="1547" y="50039"/>
                  </a:cubicBezTo>
                  <a:cubicBezTo>
                    <a:pt x="785" y="50548"/>
                    <a:pt x="268" y="51363"/>
                    <a:pt x="235" y="52280"/>
                  </a:cubicBezTo>
                  <a:cubicBezTo>
                    <a:pt x="232" y="52323"/>
                    <a:pt x="232" y="52366"/>
                    <a:pt x="231" y="52411"/>
                  </a:cubicBezTo>
                  <a:cubicBezTo>
                    <a:pt x="0" y="60929"/>
                    <a:pt x="6720" y="68021"/>
                    <a:pt x="15238" y="68252"/>
                  </a:cubicBezTo>
                  <a:cubicBezTo>
                    <a:pt x="15380" y="68256"/>
                    <a:pt x="15522" y="68257"/>
                    <a:pt x="15663" y="68257"/>
                  </a:cubicBezTo>
                  <a:cubicBezTo>
                    <a:pt x="23991" y="68257"/>
                    <a:pt x="30853" y="61620"/>
                    <a:pt x="31079" y="53244"/>
                  </a:cubicBezTo>
                  <a:cubicBezTo>
                    <a:pt x="31094" y="52688"/>
                    <a:pt x="31079" y="52133"/>
                    <a:pt x="31035" y="51579"/>
                  </a:cubicBezTo>
                  <a:lnTo>
                    <a:pt x="31035" y="51579"/>
                  </a:lnTo>
                  <a:cubicBezTo>
                    <a:pt x="33965" y="55100"/>
                    <a:pt x="38379" y="57355"/>
                    <a:pt x="43351" y="57355"/>
                  </a:cubicBezTo>
                  <a:cubicBezTo>
                    <a:pt x="43750" y="57355"/>
                    <a:pt x="44152" y="57341"/>
                    <a:pt x="44557" y="57311"/>
                  </a:cubicBezTo>
                  <a:cubicBezTo>
                    <a:pt x="52040" y="56768"/>
                    <a:pt x="58235" y="50927"/>
                    <a:pt x="59214" y="43489"/>
                  </a:cubicBezTo>
                  <a:cubicBezTo>
                    <a:pt x="59782" y="39167"/>
                    <a:pt x="58608" y="35109"/>
                    <a:pt x="56291" y="31927"/>
                  </a:cubicBezTo>
                  <a:cubicBezTo>
                    <a:pt x="64637" y="31003"/>
                    <a:pt x="71117" y="23644"/>
                    <a:pt x="70483" y="14811"/>
                  </a:cubicBezTo>
                  <a:cubicBezTo>
                    <a:pt x="69949" y="7383"/>
                    <a:pt x="64202" y="1212"/>
                    <a:pt x="56828" y="166"/>
                  </a:cubicBezTo>
                  <a:cubicBezTo>
                    <a:pt x="56044" y="54"/>
                    <a:pt x="55268" y="1"/>
                    <a:pt x="545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1"/>
            <p:cNvSpPr/>
            <p:nvPr/>
          </p:nvSpPr>
          <p:spPr>
            <a:xfrm>
              <a:off x="1859245" y="3742423"/>
              <a:ext cx="171469" cy="114163"/>
            </a:xfrm>
            <a:custGeom>
              <a:avLst/>
              <a:gdLst/>
              <a:ahLst/>
              <a:cxnLst/>
              <a:rect l="l" t="t" r="r" b="b"/>
              <a:pathLst>
                <a:path w="9156" h="6096" extrusionOk="0">
                  <a:moveTo>
                    <a:pt x="622" y="1"/>
                  </a:moveTo>
                  <a:lnTo>
                    <a:pt x="0" y="4497"/>
                  </a:lnTo>
                  <a:lnTo>
                    <a:pt x="9155" y="6096"/>
                  </a:lnTo>
                  <a:lnTo>
                    <a:pt x="91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1"/>
            <p:cNvSpPr/>
            <p:nvPr/>
          </p:nvSpPr>
          <p:spPr>
            <a:xfrm>
              <a:off x="1789653" y="3983521"/>
              <a:ext cx="467588" cy="122216"/>
            </a:xfrm>
            <a:custGeom>
              <a:avLst/>
              <a:gdLst/>
              <a:ahLst/>
              <a:cxnLst/>
              <a:rect l="l" t="t" r="r" b="b"/>
              <a:pathLst>
                <a:path w="24968" h="6526" extrusionOk="0">
                  <a:moveTo>
                    <a:pt x="405" y="0"/>
                  </a:moveTo>
                  <a:lnTo>
                    <a:pt x="1" y="2432"/>
                  </a:lnTo>
                  <a:lnTo>
                    <a:pt x="24563" y="6525"/>
                  </a:lnTo>
                  <a:lnTo>
                    <a:pt x="24967" y="4093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1"/>
            <p:cNvSpPr/>
            <p:nvPr/>
          </p:nvSpPr>
          <p:spPr>
            <a:xfrm>
              <a:off x="1797313" y="3826529"/>
              <a:ext cx="461333" cy="233082"/>
            </a:xfrm>
            <a:custGeom>
              <a:avLst/>
              <a:gdLst/>
              <a:ahLst/>
              <a:cxnLst/>
              <a:rect l="l" t="t" r="r" b="b"/>
              <a:pathLst>
                <a:path w="24634" h="12446" extrusionOk="0">
                  <a:moveTo>
                    <a:pt x="3437" y="1"/>
                  </a:moveTo>
                  <a:cubicBezTo>
                    <a:pt x="2280" y="1"/>
                    <a:pt x="1260" y="837"/>
                    <a:pt x="1064" y="2016"/>
                  </a:cubicBezTo>
                  <a:lnTo>
                    <a:pt x="0" y="8392"/>
                  </a:lnTo>
                  <a:lnTo>
                    <a:pt x="24319" y="12446"/>
                  </a:lnTo>
                  <a:cubicBezTo>
                    <a:pt x="24633" y="10565"/>
                    <a:pt x="23364" y="8786"/>
                    <a:pt x="21483" y="8474"/>
                  </a:cubicBezTo>
                  <a:lnTo>
                    <a:pt x="19364" y="8120"/>
                  </a:lnTo>
                  <a:cubicBezTo>
                    <a:pt x="17945" y="7884"/>
                    <a:pt x="16725" y="6983"/>
                    <a:pt x="16082" y="5695"/>
                  </a:cubicBezTo>
                  <a:lnTo>
                    <a:pt x="14729" y="2991"/>
                  </a:lnTo>
                  <a:cubicBezTo>
                    <a:pt x="14337" y="2208"/>
                    <a:pt x="13595" y="1659"/>
                    <a:pt x="12733" y="1515"/>
                  </a:cubicBezTo>
                  <a:lnTo>
                    <a:pt x="3839" y="34"/>
                  </a:lnTo>
                  <a:cubicBezTo>
                    <a:pt x="3704" y="12"/>
                    <a:pt x="3570" y="1"/>
                    <a:pt x="343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1"/>
            <p:cNvSpPr/>
            <p:nvPr/>
          </p:nvSpPr>
          <p:spPr>
            <a:xfrm>
              <a:off x="1408474" y="2041873"/>
              <a:ext cx="735504" cy="1771959"/>
            </a:xfrm>
            <a:custGeom>
              <a:avLst/>
              <a:gdLst/>
              <a:ahLst/>
              <a:cxnLst/>
              <a:rect l="l" t="t" r="r" b="b"/>
              <a:pathLst>
                <a:path w="39274" h="94618" extrusionOk="0">
                  <a:moveTo>
                    <a:pt x="8238" y="1"/>
                  </a:moveTo>
                  <a:lnTo>
                    <a:pt x="4791" y="4259"/>
                  </a:lnTo>
                  <a:cubicBezTo>
                    <a:pt x="615" y="9417"/>
                    <a:pt x="0" y="16597"/>
                    <a:pt x="3237" y="22390"/>
                  </a:cubicBezTo>
                  <a:lnTo>
                    <a:pt x="24692" y="57896"/>
                  </a:lnTo>
                  <a:lnTo>
                    <a:pt x="24026" y="91245"/>
                  </a:lnTo>
                  <a:cubicBezTo>
                    <a:pt x="24006" y="92304"/>
                    <a:pt x="24760" y="93222"/>
                    <a:pt x="25806" y="93405"/>
                  </a:cubicBezTo>
                  <a:lnTo>
                    <a:pt x="32559" y="94586"/>
                  </a:lnTo>
                  <a:cubicBezTo>
                    <a:pt x="32678" y="94607"/>
                    <a:pt x="32796" y="94617"/>
                    <a:pt x="32913" y="94617"/>
                  </a:cubicBezTo>
                  <a:cubicBezTo>
                    <a:pt x="33922" y="94617"/>
                    <a:pt x="34806" y="93868"/>
                    <a:pt x="34939" y="92831"/>
                  </a:cubicBezTo>
                  <a:lnTo>
                    <a:pt x="39185" y="59560"/>
                  </a:lnTo>
                  <a:cubicBezTo>
                    <a:pt x="39274" y="58865"/>
                    <a:pt x="39226" y="58158"/>
                    <a:pt x="39047" y="57479"/>
                  </a:cubicBezTo>
                  <a:lnTo>
                    <a:pt x="30645" y="25902"/>
                  </a:lnTo>
                  <a:lnTo>
                    <a:pt x="32006" y="20722"/>
                  </a:lnTo>
                  <a:lnTo>
                    <a:pt x="8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1"/>
            <p:cNvSpPr/>
            <p:nvPr/>
          </p:nvSpPr>
          <p:spPr>
            <a:xfrm>
              <a:off x="1877186" y="4045565"/>
              <a:ext cx="298067" cy="134089"/>
            </a:xfrm>
            <a:custGeom>
              <a:avLst/>
              <a:gdLst/>
              <a:ahLst/>
              <a:cxnLst/>
              <a:rect l="l" t="t" r="r" b="b"/>
              <a:pathLst>
                <a:path w="15916" h="7160" extrusionOk="0">
                  <a:moveTo>
                    <a:pt x="1257" y="0"/>
                  </a:moveTo>
                  <a:cubicBezTo>
                    <a:pt x="965" y="0"/>
                    <a:pt x="708" y="211"/>
                    <a:pt x="657" y="510"/>
                  </a:cubicBezTo>
                  <a:lnTo>
                    <a:pt x="57" y="4116"/>
                  </a:lnTo>
                  <a:cubicBezTo>
                    <a:pt x="1" y="4449"/>
                    <a:pt x="225" y="4762"/>
                    <a:pt x="558" y="4818"/>
                  </a:cubicBezTo>
                  <a:lnTo>
                    <a:pt x="14557" y="7151"/>
                  </a:lnTo>
                  <a:cubicBezTo>
                    <a:pt x="14591" y="7157"/>
                    <a:pt x="14624" y="7160"/>
                    <a:pt x="14657" y="7160"/>
                  </a:cubicBezTo>
                  <a:cubicBezTo>
                    <a:pt x="14950" y="7160"/>
                    <a:pt x="15209" y="6949"/>
                    <a:pt x="15259" y="6651"/>
                  </a:cubicBezTo>
                  <a:lnTo>
                    <a:pt x="15861" y="3044"/>
                  </a:lnTo>
                  <a:cubicBezTo>
                    <a:pt x="15915" y="2712"/>
                    <a:pt x="15691" y="2398"/>
                    <a:pt x="15358" y="2342"/>
                  </a:cubicBezTo>
                  <a:lnTo>
                    <a:pt x="1360" y="9"/>
                  </a:lnTo>
                  <a:cubicBezTo>
                    <a:pt x="1325" y="3"/>
                    <a:pt x="1291" y="0"/>
                    <a:pt x="12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2444460" y="1904937"/>
              <a:ext cx="545158" cy="616303"/>
            </a:xfrm>
            <a:custGeom>
              <a:avLst/>
              <a:gdLst/>
              <a:ahLst/>
              <a:cxnLst/>
              <a:rect l="l" t="t" r="r" b="b"/>
              <a:pathLst>
                <a:path w="29110" h="32909" extrusionOk="0">
                  <a:moveTo>
                    <a:pt x="4718" y="1"/>
                  </a:moveTo>
                  <a:cubicBezTo>
                    <a:pt x="3668" y="1"/>
                    <a:pt x="2617" y="386"/>
                    <a:pt x="1794" y="1162"/>
                  </a:cubicBezTo>
                  <a:cubicBezTo>
                    <a:pt x="81" y="2778"/>
                    <a:pt x="0" y="5478"/>
                    <a:pt x="1617" y="7192"/>
                  </a:cubicBezTo>
                  <a:lnTo>
                    <a:pt x="21728" y="28522"/>
                  </a:lnTo>
                  <a:cubicBezTo>
                    <a:pt x="21989" y="28800"/>
                    <a:pt x="22220" y="28916"/>
                    <a:pt x="22449" y="28944"/>
                  </a:cubicBezTo>
                  <a:lnTo>
                    <a:pt x="22394" y="29008"/>
                  </a:lnTo>
                  <a:cubicBezTo>
                    <a:pt x="22394" y="29008"/>
                    <a:pt x="24832" y="29008"/>
                    <a:pt x="24832" y="29983"/>
                  </a:cubicBezTo>
                  <a:lnTo>
                    <a:pt x="24832" y="31989"/>
                  </a:lnTo>
                  <a:cubicBezTo>
                    <a:pt x="24832" y="32497"/>
                    <a:pt x="25243" y="32909"/>
                    <a:pt x="25751" y="32909"/>
                  </a:cubicBezTo>
                  <a:cubicBezTo>
                    <a:pt x="27432" y="32909"/>
                    <a:pt x="28831" y="31613"/>
                    <a:pt x="28961" y="29937"/>
                  </a:cubicBezTo>
                  <a:cubicBezTo>
                    <a:pt x="29109" y="27997"/>
                    <a:pt x="27840" y="26232"/>
                    <a:pt x="25954" y="25756"/>
                  </a:cubicBezTo>
                  <a:lnTo>
                    <a:pt x="26049" y="25596"/>
                  </a:lnTo>
                  <a:lnTo>
                    <a:pt x="7824" y="1340"/>
                  </a:lnTo>
                  <a:cubicBezTo>
                    <a:pt x="6984" y="450"/>
                    <a:pt x="5852" y="1"/>
                    <a:pt x="4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1509696" y="1425382"/>
              <a:ext cx="1158839" cy="1016341"/>
            </a:xfrm>
            <a:custGeom>
              <a:avLst/>
              <a:gdLst/>
              <a:ahLst/>
              <a:cxnLst/>
              <a:rect l="l" t="t" r="r" b="b"/>
              <a:pathLst>
                <a:path w="61879" h="54270" extrusionOk="0">
                  <a:moveTo>
                    <a:pt x="50439" y="1"/>
                  </a:moveTo>
                  <a:cubicBezTo>
                    <a:pt x="48123" y="1"/>
                    <a:pt x="45813" y="680"/>
                    <a:pt x="43746" y="2047"/>
                  </a:cubicBezTo>
                  <a:lnTo>
                    <a:pt x="2141" y="29552"/>
                  </a:lnTo>
                  <a:cubicBezTo>
                    <a:pt x="218" y="30823"/>
                    <a:pt x="1" y="33897"/>
                    <a:pt x="1716" y="35564"/>
                  </a:cubicBezTo>
                  <a:lnTo>
                    <a:pt x="18775" y="52136"/>
                  </a:lnTo>
                  <a:cubicBezTo>
                    <a:pt x="20237" y="53556"/>
                    <a:pt x="22041" y="54269"/>
                    <a:pt x="23839" y="54269"/>
                  </a:cubicBezTo>
                  <a:cubicBezTo>
                    <a:pt x="25532" y="54269"/>
                    <a:pt x="27220" y="53636"/>
                    <a:pt x="28610" y="52362"/>
                  </a:cubicBezTo>
                  <a:lnTo>
                    <a:pt x="44476" y="35604"/>
                  </a:lnTo>
                  <a:lnTo>
                    <a:pt x="52532" y="32946"/>
                  </a:lnTo>
                  <a:cubicBezTo>
                    <a:pt x="55395" y="32002"/>
                    <a:pt x="57473" y="29418"/>
                    <a:pt x="57872" y="26310"/>
                  </a:cubicBezTo>
                  <a:lnTo>
                    <a:pt x="59499" y="15670"/>
                  </a:lnTo>
                  <a:cubicBezTo>
                    <a:pt x="61472" y="13848"/>
                    <a:pt x="61878" y="9771"/>
                    <a:pt x="60639" y="7199"/>
                  </a:cubicBezTo>
                  <a:lnTo>
                    <a:pt x="57876" y="2526"/>
                  </a:lnTo>
                  <a:cubicBezTo>
                    <a:pt x="55612" y="846"/>
                    <a:pt x="53022" y="1"/>
                    <a:pt x="50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1"/>
            <p:cNvSpPr/>
            <p:nvPr/>
          </p:nvSpPr>
          <p:spPr>
            <a:xfrm>
              <a:off x="2050527" y="1836807"/>
              <a:ext cx="822156" cy="752939"/>
            </a:xfrm>
            <a:custGeom>
              <a:avLst/>
              <a:gdLst/>
              <a:ahLst/>
              <a:cxnLst/>
              <a:rect l="l" t="t" r="r" b="b"/>
              <a:pathLst>
                <a:path w="43901" h="40205" extrusionOk="0">
                  <a:moveTo>
                    <a:pt x="4008" y="0"/>
                  </a:moveTo>
                  <a:cubicBezTo>
                    <a:pt x="2585" y="2589"/>
                    <a:pt x="0" y="10810"/>
                    <a:pt x="187" y="12425"/>
                  </a:cubicBezTo>
                  <a:cubicBezTo>
                    <a:pt x="504" y="15165"/>
                    <a:pt x="2964" y="18908"/>
                    <a:pt x="6862" y="21311"/>
                  </a:cubicBezTo>
                  <a:lnTo>
                    <a:pt x="35912" y="36033"/>
                  </a:lnTo>
                  <a:cubicBezTo>
                    <a:pt x="36004" y="36083"/>
                    <a:pt x="36098" y="36104"/>
                    <a:pt x="36192" y="36104"/>
                  </a:cubicBezTo>
                  <a:cubicBezTo>
                    <a:pt x="36560" y="36104"/>
                    <a:pt x="36942" y="35778"/>
                    <a:pt x="37325" y="35549"/>
                  </a:cubicBezTo>
                  <a:cubicBezTo>
                    <a:pt x="37976" y="35719"/>
                    <a:pt x="38553" y="36017"/>
                    <a:pt x="38553" y="36548"/>
                  </a:cubicBezTo>
                  <a:lnTo>
                    <a:pt x="38553" y="39055"/>
                  </a:lnTo>
                  <a:cubicBezTo>
                    <a:pt x="38553" y="39690"/>
                    <a:pt x="39067" y="40204"/>
                    <a:pt x="39701" y="40205"/>
                  </a:cubicBezTo>
                  <a:cubicBezTo>
                    <a:pt x="41804" y="40204"/>
                    <a:pt x="43553" y="38586"/>
                    <a:pt x="43714" y="36489"/>
                  </a:cubicBezTo>
                  <a:cubicBezTo>
                    <a:pt x="43901" y="34060"/>
                    <a:pt x="42308" y="31849"/>
                    <a:pt x="39945" y="31258"/>
                  </a:cubicBezTo>
                  <a:lnTo>
                    <a:pt x="39163" y="31063"/>
                  </a:lnTo>
                  <a:lnTo>
                    <a:pt x="10833" y="12745"/>
                  </a:lnTo>
                  <a:cubicBezTo>
                    <a:pt x="10211" y="12355"/>
                    <a:pt x="9733" y="12007"/>
                    <a:pt x="9375" y="11716"/>
                  </a:cubicBezTo>
                  <a:lnTo>
                    <a:pt x="16018" y="3212"/>
                  </a:lnTo>
                  <a:cubicBezTo>
                    <a:pt x="15994" y="3207"/>
                    <a:pt x="15969" y="3205"/>
                    <a:pt x="15945" y="3199"/>
                  </a:cubicBezTo>
                  <a:lnTo>
                    <a:pt x="4584" y="227"/>
                  </a:lnTo>
                  <a:cubicBezTo>
                    <a:pt x="4384" y="174"/>
                    <a:pt x="4191" y="99"/>
                    <a:pt x="4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1"/>
            <p:cNvSpPr/>
            <p:nvPr/>
          </p:nvSpPr>
          <p:spPr>
            <a:xfrm>
              <a:off x="2095717" y="1538946"/>
              <a:ext cx="464348" cy="359325"/>
            </a:xfrm>
            <a:custGeom>
              <a:avLst/>
              <a:gdLst/>
              <a:ahLst/>
              <a:cxnLst/>
              <a:rect l="l" t="t" r="r" b="b"/>
              <a:pathLst>
                <a:path w="24795" h="19187" extrusionOk="0">
                  <a:moveTo>
                    <a:pt x="15388" y="0"/>
                  </a:moveTo>
                  <a:cubicBezTo>
                    <a:pt x="13275" y="0"/>
                    <a:pt x="11272" y="877"/>
                    <a:pt x="9901" y="2365"/>
                  </a:cubicBezTo>
                  <a:lnTo>
                    <a:pt x="995" y="12499"/>
                  </a:lnTo>
                  <a:cubicBezTo>
                    <a:pt x="1" y="13630"/>
                    <a:pt x="352" y="15230"/>
                    <a:pt x="1597" y="15905"/>
                  </a:cubicBezTo>
                  <a:cubicBezTo>
                    <a:pt x="1778" y="16004"/>
                    <a:pt x="1971" y="16081"/>
                    <a:pt x="2173" y="16132"/>
                  </a:cubicBezTo>
                  <a:lnTo>
                    <a:pt x="13532" y="19104"/>
                  </a:lnTo>
                  <a:cubicBezTo>
                    <a:pt x="13556" y="19110"/>
                    <a:pt x="13581" y="19112"/>
                    <a:pt x="13605" y="19117"/>
                  </a:cubicBezTo>
                  <a:cubicBezTo>
                    <a:pt x="13806" y="19164"/>
                    <a:pt x="14010" y="19186"/>
                    <a:pt x="14212" y="19186"/>
                  </a:cubicBezTo>
                  <a:cubicBezTo>
                    <a:pt x="15000" y="19186"/>
                    <a:pt x="15769" y="18844"/>
                    <a:pt x="16263" y="18234"/>
                  </a:cubicBezTo>
                  <a:cubicBezTo>
                    <a:pt x="18824" y="15070"/>
                    <a:pt x="24795" y="6963"/>
                    <a:pt x="21918" y="3357"/>
                  </a:cubicBezTo>
                  <a:cubicBezTo>
                    <a:pt x="20046" y="1010"/>
                    <a:pt x="17654" y="0"/>
                    <a:pt x="153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1"/>
            <p:cNvSpPr/>
            <p:nvPr/>
          </p:nvSpPr>
          <p:spPr>
            <a:xfrm>
              <a:off x="2502216" y="1108363"/>
              <a:ext cx="505905" cy="457794"/>
            </a:xfrm>
            <a:custGeom>
              <a:avLst/>
              <a:gdLst/>
              <a:ahLst/>
              <a:cxnLst/>
              <a:rect l="l" t="t" r="r" b="b"/>
              <a:pathLst>
                <a:path w="27014" h="24445" extrusionOk="0">
                  <a:moveTo>
                    <a:pt x="27014" y="0"/>
                  </a:moveTo>
                  <a:cubicBezTo>
                    <a:pt x="25588" y="3944"/>
                    <a:pt x="15510" y="4560"/>
                    <a:pt x="11736" y="4652"/>
                  </a:cubicBezTo>
                  <a:cubicBezTo>
                    <a:pt x="11274" y="3474"/>
                    <a:pt x="10134" y="2636"/>
                    <a:pt x="8793" y="2636"/>
                  </a:cubicBezTo>
                  <a:cubicBezTo>
                    <a:pt x="8573" y="2636"/>
                    <a:pt x="8348" y="2659"/>
                    <a:pt x="8119" y="2706"/>
                  </a:cubicBezTo>
                  <a:cubicBezTo>
                    <a:pt x="6932" y="2952"/>
                    <a:pt x="5967" y="3901"/>
                    <a:pt x="5708" y="5084"/>
                  </a:cubicBezTo>
                  <a:cubicBezTo>
                    <a:pt x="5405" y="6458"/>
                    <a:pt x="5998" y="7723"/>
                    <a:pt x="7011" y="8415"/>
                  </a:cubicBezTo>
                  <a:lnTo>
                    <a:pt x="6586" y="9901"/>
                  </a:lnTo>
                  <a:cubicBezTo>
                    <a:pt x="6344" y="11456"/>
                    <a:pt x="6408" y="12770"/>
                    <a:pt x="6683" y="13893"/>
                  </a:cubicBezTo>
                  <a:lnTo>
                    <a:pt x="6331" y="13893"/>
                  </a:lnTo>
                  <a:lnTo>
                    <a:pt x="0" y="18114"/>
                  </a:lnTo>
                  <a:lnTo>
                    <a:pt x="6331" y="24445"/>
                  </a:lnTo>
                  <a:lnTo>
                    <a:pt x="12616" y="20225"/>
                  </a:lnTo>
                  <a:cubicBezTo>
                    <a:pt x="13039" y="20481"/>
                    <a:pt x="13467" y="20732"/>
                    <a:pt x="13893" y="20972"/>
                  </a:cubicBezTo>
                  <a:cubicBezTo>
                    <a:pt x="14870" y="21519"/>
                    <a:pt x="15917" y="21774"/>
                    <a:pt x="16944" y="21774"/>
                  </a:cubicBezTo>
                  <a:cubicBezTo>
                    <a:pt x="19636" y="21774"/>
                    <a:pt x="22185" y="20021"/>
                    <a:pt x="22942" y="17186"/>
                  </a:cubicBezTo>
                  <a:cubicBezTo>
                    <a:pt x="24856" y="10018"/>
                    <a:pt x="27014" y="2"/>
                    <a:pt x="270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1"/>
            <p:cNvSpPr/>
            <p:nvPr/>
          </p:nvSpPr>
          <p:spPr>
            <a:xfrm>
              <a:off x="2723069" y="2498393"/>
              <a:ext cx="38073" cy="14551"/>
            </a:xfrm>
            <a:custGeom>
              <a:avLst/>
              <a:gdLst/>
              <a:ahLst/>
              <a:cxnLst/>
              <a:rect l="l" t="t" r="r" b="b"/>
              <a:pathLst>
                <a:path w="2033" h="777" extrusionOk="0">
                  <a:moveTo>
                    <a:pt x="2032" y="1"/>
                  </a:moveTo>
                  <a:cubicBezTo>
                    <a:pt x="1831" y="1"/>
                    <a:pt x="1628" y="91"/>
                    <a:pt x="1426" y="211"/>
                  </a:cubicBezTo>
                  <a:lnTo>
                    <a:pt x="1426" y="211"/>
                  </a:lnTo>
                  <a:lnTo>
                    <a:pt x="2032" y="1"/>
                  </a:lnTo>
                  <a:close/>
                  <a:moveTo>
                    <a:pt x="1426" y="211"/>
                  </a:moveTo>
                  <a:lnTo>
                    <a:pt x="0" y="706"/>
                  </a:lnTo>
                  <a:cubicBezTo>
                    <a:pt x="92" y="755"/>
                    <a:pt x="185" y="777"/>
                    <a:pt x="279" y="777"/>
                  </a:cubicBezTo>
                  <a:cubicBezTo>
                    <a:pt x="651" y="777"/>
                    <a:pt x="1038" y="441"/>
                    <a:pt x="1426" y="211"/>
                  </a:cubicBezTo>
                  <a:close/>
                </a:path>
              </a:pathLst>
            </a:custGeom>
            <a:solidFill>
              <a:srgbClr val="FFC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1"/>
            <p:cNvSpPr/>
            <p:nvPr/>
          </p:nvSpPr>
          <p:spPr>
            <a:xfrm>
              <a:off x="469908" y="2156017"/>
              <a:ext cx="850341" cy="810339"/>
            </a:xfrm>
            <a:custGeom>
              <a:avLst/>
              <a:gdLst/>
              <a:ahLst/>
              <a:cxnLst/>
              <a:rect l="l" t="t" r="r" b="b"/>
              <a:pathLst>
                <a:path w="45406" h="43270" extrusionOk="0">
                  <a:moveTo>
                    <a:pt x="2240" y="1"/>
                  </a:moveTo>
                  <a:cubicBezTo>
                    <a:pt x="1004" y="1"/>
                    <a:pt x="1" y="1004"/>
                    <a:pt x="1" y="2242"/>
                  </a:cubicBezTo>
                  <a:lnTo>
                    <a:pt x="1" y="41029"/>
                  </a:lnTo>
                  <a:cubicBezTo>
                    <a:pt x="1" y="42266"/>
                    <a:pt x="1002" y="43270"/>
                    <a:pt x="2240" y="43270"/>
                  </a:cubicBezTo>
                  <a:lnTo>
                    <a:pt x="43166" y="43270"/>
                  </a:lnTo>
                  <a:cubicBezTo>
                    <a:pt x="44402" y="43268"/>
                    <a:pt x="45405" y="42266"/>
                    <a:pt x="45405" y="41029"/>
                  </a:cubicBezTo>
                  <a:lnTo>
                    <a:pt x="45405" y="2242"/>
                  </a:lnTo>
                  <a:cubicBezTo>
                    <a:pt x="45405" y="1004"/>
                    <a:pt x="44402" y="1"/>
                    <a:pt x="43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1"/>
            <p:cNvSpPr/>
            <p:nvPr/>
          </p:nvSpPr>
          <p:spPr>
            <a:xfrm>
              <a:off x="800916" y="2144593"/>
              <a:ext cx="188324" cy="247372"/>
            </a:xfrm>
            <a:custGeom>
              <a:avLst/>
              <a:gdLst/>
              <a:ahLst/>
              <a:cxnLst/>
              <a:rect l="l" t="t" r="r" b="b"/>
              <a:pathLst>
                <a:path w="10056" h="13209" extrusionOk="0">
                  <a:moveTo>
                    <a:pt x="573" y="0"/>
                  </a:moveTo>
                  <a:cubicBezTo>
                    <a:pt x="256" y="0"/>
                    <a:pt x="0" y="258"/>
                    <a:pt x="0" y="575"/>
                  </a:cubicBezTo>
                  <a:lnTo>
                    <a:pt x="0" y="12634"/>
                  </a:lnTo>
                  <a:cubicBezTo>
                    <a:pt x="0" y="12979"/>
                    <a:pt x="283" y="13208"/>
                    <a:pt x="578" y="13208"/>
                  </a:cubicBezTo>
                  <a:cubicBezTo>
                    <a:pt x="719" y="13208"/>
                    <a:pt x="862" y="13156"/>
                    <a:pt x="979" y="13039"/>
                  </a:cubicBezTo>
                  <a:lnTo>
                    <a:pt x="4775" y="9243"/>
                  </a:lnTo>
                  <a:cubicBezTo>
                    <a:pt x="4887" y="9131"/>
                    <a:pt x="5034" y="9075"/>
                    <a:pt x="5181" y="9075"/>
                  </a:cubicBezTo>
                  <a:cubicBezTo>
                    <a:pt x="5328" y="9075"/>
                    <a:pt x="5475" y="9131"/>
                    <a:pt x="5587" y="9243"/>
                  </a:cubicBezTo>
                  <a:lnTo>
                    <a:pt x="9076" y="12733"/>
                  </a:lnTo>
                  <a:cubicBezTo>
                    <a:pt x="9193" y="12850"/>
                    <a:pt x="9337" y="12902"/>
                    <a:pt x="9478" y="12902"/>
                  </a:cubicBezTo>
                  <a:cubicBezTo>
                    <a:pt x="9773" y="12902"/>
                    <a:pt x="10056" y="12673"/>
                    <a:pt x="10056" y="12327"/>
                  </a:cubicBezTo>
                  <a:lnTo>
                    <a:pt x="10056" y="575"/>
                  </a:lnTo>
                  <a:cubicBezTo>
                    <a:pt x="10056" y="258"/>
                    <a:pt x="9798" y="0"/>
                    <a:pt x="94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1"/>
            <p:cNvSpPr/>
            <p:nvPr/>
          </p:nvSpPr>
          <p:spPr>
            <a:xfrm>
              <a:off x="554631" y="2669600"/>
              <a:ext cx="273908" cy="171207"/>
            </a:xfrm>
            <a:custGeom>
              <a:avLst/>
              <a:gdLst/>
              <a:ahLst/>
              <a:cxnLst/>
              <a:rect l="l" t="t" r="r" b="b"/>
              <a:pathLst>
                <a:path w="14626" h="9142" extrusionOk="0">
                  <a:moveTo>
                    <a:pt x="11882" y="2440"/>
                  </a:moveTo>
                  <a:cubicBezTo>
                    <a:pt x="12219" y="2440"/>
                    <a:pt x="12492" y="2712"/>
                    <a:pt x="12492" y="3048"/>
                  </a:cubicBezTo>
                  <a:cubicBezTo>
                    <a:pt x="12492" y="3385"/>
                    <a:pt x="12219" y="3659"/>
                    <a:pt x="11882" y="3659"/>
                  </a:cubicBezTo>
                  <a:lnTo>
                    <a:pt x="2742" y="3659"/>
                  </a:lnTo>
                  <a:cubicBezTo>
                    <a:pt x="2405" y="3659"/>
                    <a:pt x="2132" y="3385"/>
                    <a:pt x="2132" y="3048"/>
                  </a:cubicBezTo>
                  <a:cubicBezTo>
                    <a:pt x="2132" y="2712"/>
                    <a:pt x="2405" y="2440"/>
                    <a:pt x="2742" y="2440"/>
                  </a:cubicBezTo>
                  <a:close/>
                  <a:moveTo>
                    <a:pt x="10370" y="5181"/>
                  </a:moveTo>
                  <a:cubicBezTo>
                    <a:pt x="10705" y="5181"/>
                    <a:pt x="10978" y="5454"/>
                    <a:pt x="10978" y="5791"/>
                  </a:cubicBezTo>
                  <a:cubicBezTo>
                    <a:pt x="10978" y="6128"/>
                    <a:pt x="10705" y="6400"/>
                    <a:pt x="10370" y="6400"/>
                  </a:cubicBezTo>
                  <a:cubicBezTo>
                    <a:pt x="10366" y="6400"/>
                    <a:pt x="10363" y="6400"/>
                    <a:pt x="10359" y="6400"/>
                  </a:cubicBezTo>
                  <a:lnTo>
                    <a:pt x="4264" y="6400"/>
                  </a:lnTo>
                  <a:cubicBezTo>
                    <a:pt x="4261" y="6400"/>
                    <a:pt x="4257" y="6400"/>
                    <a:pt x="4254" y="6400"/>
                  </a:cubicBezTo>
                  <a:cubicBezTo>
                    <a:pt x="3918" y="6400"/>
                    <a:pt x="3644" y="6128"/>
                    <a:pt x="3644" y="5791"/>
                  </a:cubicBezTo>
                  <a:cubicBezTo>
                    <a:pt x="3644" y="5454"/>
                    <a:pt x="3918" y="5181"/>
                    <a:pt x="4254" y="5181"/>
                  </a:cubicBezTo>
                  <a:cubicBezTo>
                    <a:pt x="4257" y="5181"/>
                    <a:pt x="4261" y="5181"/>
                    <a:pt x="4264" y="5181"/>
                  </a:cubicBezTo>
                  <a:lnTo>
                    <a:pt x="10359" y="5181"/>
                  </a:lnTo>
                  <a:cubicBezTo>
                    <a:pt x="10363" y="5181"/>
                    <a:pt x="10366" y="5181"/>
                    <a:pt x="10370" y="5181"/>
                  </a:cubicBezTo>
                  <a:close/>
                  <a:moveTo>
                    <a:pt x="1022" y="0"/>
                  </a:moveTo>
                  <a:cubicBezTo>
                    <a:pt x="456" y="0"/>
                    <a:pt x="0" y="458"/>
                    <a:pt x="0" y="1022"/>
                  </a:cubicBezTo>
                  <a:lnTo>
                    <a:pt x="0" y="8120"/>
                  </a:lnTo>
                  <a:cubicBezTo>
                    <a:pt x="0" y="8684"/>
                    <a:pt x="456" y="9142"/>
                    <a:pt x="1022" y="9142"/>
                  </a:cubicBezTo>
                  <a:lnTo>
                    <a:pt x="13603" y="9142"/>
                  </a:lnTo>
                  <a:cubicBezTo>
                    <a:pt x="14167" y="9142"/>
                    <a:pt x="14625" y="8684"/>
                    <a:pt x="14625" y="8120"/>
                  </a:cubicBezTo>
                  <a:lnTo>
                    <a:pt x="14625" y="1022"/>
                  </a:lnTo>
                  <a:cubicBezTo>
                    <a:pt x="14625" y="458"/>
                    <a:pt x="14167" y="0"/>
                    <a:pt x="136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1"/>
            <p:cNvSpPr/>
            <p:nvPr/>
          </p:nvSpPr>
          <p:spPr>
            <a:xfrm>
              <a:off x="602704" y="2121783"/>
              <a:ext cx="640911" cy="890230"/>
            </a:xfrm>
            <a:custGeom>
              <a:avLst/>
              <a:gdLst/>
              <a:ahLst/>
              <a:cxnLst/>
              <a:rect l="l" t="t" r="r" b="b"/>
              <a:pathLst>
                <a:path w="34223" h="47536" extrusionOk="0">
                  <a:moveTo>
                    <a:pt x="682" y="0"/>
                  </a:moveTo>
                  <a:cubicBezTo>
                    <a:pt x="623" y="0"/>
                    <a:pt x="563" y="9"/>
                    <a:pt x="504" y="27"/>
                  </a:cubicBezTo>
                  <a:cubicBezTo>
                    <a:pt x="182" y="125"/>
                    <a:pt x="1" y="464"/>
                    <a:pt x="98" y="787"/>
                  </a:cubicBezTo>
                  <a:cubicBezTo>
                    <a:pt x="640" y="2566"/>
                    <a:pt x="13573" y="44391"/>
                    <a:pt x="33496" y="47528"/>
                  </a:cubicBezTo>
                  <a:cubicBezTo>
                    <a:pt x="33528" y="47533"/>
                    <a:pt x="33559" y="47536"/>
                    <a:pt x="33592" y="47536"/>
                  </a:cubicBezTo>
                  <a:cubicBezTo>
                    <a:pt x="33909" y="47536"/>
                    <a:pt x="34174" y="47289"/>
                    <a:pt x="34198" y="46973"/>
                  </a:cubicBezTo>
                  <a:cubicBezTo>
                    <a:pt x="34223" y="46656"/>
                    <a:pt x="34000" y="46374"/>
                    <a:pt x="33686" y="46324"/>
                  </a:cubicBezTo>
                  <a:cubicBezTo>
                    <a:pt x="14515" y="43306"/>
                    <a:pt x="1395" y="860"/>
                    <a:pt x="1266" y="433"/>
                  </a:cubicBezTo>
                  <a:cubicBezTo>
                    <a:pt x="1185" y="170"/>
                    <a:pt x="943" y="0"/>
                    <a:pt x="6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1"/>
            <p:cNvSpPr/>
            <p:nvPr/>
          </p:nvSpPr>
          <p:spPr>
            <a:xfrm>
              <a:off x="712373" y="2134143"/>
              <a:ext cx="607895" cy="880736"/>
            </a:xfrm>
            <a:custGeom>
              <a:avLst/>
              <a:gdLst/>
              <a:ahLst/>
              <a:cxnLst/>
              <a:rect l="l" t="t" r="r" b="b"/>
              <a:pathLst>
                <a:path w="32460" h="47029" extrusionOk="0">
                  <a:moveTo>
                    <a:pt x="31801" y="1"/>
                  </a:moveTo>
                  <a:cubicBezTo>
                    <a:pt x="31766" y="1"/>
                    <a:pt x="31730" y="4"/>
                    <a:pt x="31694" y="10"/>
                  </a:cubicBezTo>
                  <a:cubicBezTo>
                    <a:pt x="11379" y="3633"/>
                    <a:pt x="537" y="44527"/>
                    <a:pt x="86" y="46265"/>
                  </a:cubicBezTo>
                  <a:cubicBezTo>
                    <a:pt x="1" y="46591"/>
                    <a:pt x="196" y="46923"/>
                    <a:pt x="522" y="47008"/>
                  </a:cubicBezTo>
                  <a:cubicBezTo>
                    <a:pt x="572" y="47021"/>
                    <a:pt x="624" y="47028"/>
                    <a:pt x="676" y="47028"/>
                  </a:cubicBezTo>
                  <a:cubicBezTo>
                    <a:pt x="953" y="47027"/>
                    <a:pt x="1197" y="46840"/>
                    <a:pt x="1266" y="46570"/>
                  </a:cubicBezTo>
                  <a:cubicBezTo>
                    <a:pt x="1374" y="46152"/>
                    <a:pt x="12355" y="4695"/>
                    <a:pt x="31907" y="1210"/>
                  </a:cubicBezTo>
                  <a:cubicBezTo>
                    <a:pt x="32238" y="1151"/>
                    <a:pt x="32460" y="835"/>
                    <a:pt x="32401" y="504"/>
                  </a:cubicBezTo>
                  <a:cubicBezTo>
                    <a:pt x="32348" y="209"/>
                    <a:pt x="32091" y="1"/>
                    <a:pt x="318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" name="Google Shape;518;p51"/>
            <p:cNvGrpSpPr/>
            <p:nvPr/>
          </p:nvGrpSpPr>
          <p:grpSpPr>
            <a:xfrm>
              <a:off x="638305" y="1087763"/>
              <a:ext cx="3321172" cy="1924251"/>
              <a:chOff x="638305" y="1087763"/>
              <a:chExt cx="3321172" cy="1924251"/>
            </a:xfrm>
          </p:grpSpPr>
          <p:grpSp>
            <p:nvGrpSpPr>
              <p:cNvPr id="519" name="Google Shape;519;p51"/>
              <p:cNvGrpSpPr/>
              <p:nvPr/>
            </p:nvGrpSpPr>
            <p:grpSpPr>
              <a:xfrm>
                <a:off x="638305" y="1087763"/>
                <a:ext cx="570646" cy="645986"/>
                <a:chOff x="638305" y="1087763"/>
                <a:chExt cx="570646" cy="645986"/>
              </a:xfrm>
            </p:grpSpPr>
            <p:sp>
              <p:nvSpPr>
                <p:cNvPr id="520" name="Google Shape;520;p51"/>
                <p:cNvSpPr/>
                <p:nvPr/>
              </p:nvSpPr>
              <p:spPr>
                <a:xfrm>
                  <a:off x="638305" y="1087763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5" y="1"/>
                      </a:moveTo>
                      <a:cubicBezTo>
                        <a:pt x="1654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4" y="26459"/>
                        <a:pt x="3695" y="26459"/>
                      </a:cubicBezTo>
                      <a:lnTo>
                        <a:pt x="9358" y="26459"/>
                      </a:lnTo>
                      <a:lnTo>
                        <a:pt x="14990" y="34141"/>
                      </a:lnTo>
                      <a:cubicBezTo>
                        <a:pt x="15163" y="34377"/>
                        <a:pt x="15395" y="34494"/>
                        <a:pt x="15626" y="34494"/>
                      </a:cubicBezTo>
                      <a:cubicBezTo>
                        <a:pt x="15883" y="34494"/>
                        <a:pt x="16138" y="34351"/>
                        <a:pt x="16312" y="34069"/>
                      </a:cubicBezTo>
                      <a:lnTo>
                        <a:pt x="20748" y="26885"/>
                      </a:lnTo>
                      <a:cubicBezTo>
                        <a:pt x="20913" y="26616"/>
                        <a:pt x="21165" y="26459"/>
                        <a:pt x="21433" y="26459"/>
                      </a:cubicBezTo>
                      <a:lnTo>
                        <a:pt x="26777" y="26459"/>
                      </a:lnTo>
                      <a:cubicBezTo>
                        <a:pt x="28816" y="26459"/>
                        <a:pt x="30471" y="24336"/>
                        <a:pt x="30471" y="21717"/>
                      </a:cubicBezTo>
                      <a:lnTo>
                        <a:pt x="30471" y="4744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51"/>
                <p:cNvSpPr/>
                <p:nvPr/>
              </p:nvSpPr>
              <p:spPr>
                <a:xfrm>
                  <a:off x="788088" y="1197337"/>
                  <a:ext cx="275350" cy="27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3" h="14703" extrusionOk="0">
                      <a:moveTo>
                        <a:pt x="7352" y="856"/>
                      </a:moveTo>
                      <a:cubicBezTo>
                        <a:pt x="10934" y="856"/>
                        <a:pt x="13847" y="3771"/>
                        <a:pt x="13847" y="7350"/>
                      </a:cubicBezTo>
                      <a:cubicBezTo>
                        <a:pt x="13847" y="10931"/>
                        <a:pt x="10932" y="13845"/>
                        <a:pt x="7352" y="13845"/>
                      </a:cubicBezTo>
                      <a:cubicBezTo>
                        <a:pt x="3771" y="13845"/>
                        <a:pt x="858" y="10931"/>
                        <a:pt x="858" y="7350"/>
                      </a:cubicBezTo>
                      <a:cubicBezTo>
                        <a:pt x="858" y="3771"/>
                        <a:pt x="3771" y="856"/>
                        <a:pt x="7352" y="856"/>
                      </a:cubicBezTo>
                      <a:close/>
                      <a:moveTo>
                        <a:pt x="7352" y="0"/>
                      </a:moveTo>
                      <a:cubicBezTo>
                        <a:pt x="3299" y="0"/>
                        <a:pt x="0" y="3297"/>
                        <a:pt x="0" y="7351"/>
                      </a:cubicBezTo>
                      <a:cubicBezTo>
                        <a:pt x="0" y="11404"/>
                        <a:pt x="3299" y="14703"/>
                        <a:pt x="7352" y="14703"/>
                      </a:cubicBezTo>
                      <a:cubicBezTo>
                        <a:pt x="11406" y="14703"/>
                        <a:pt x="14703" y="11404"/>
                        <a:pt x="14703" y="7351"/>
                      </a:cubicBezTo>
                      <a:cubicBezTo>
                        <a:pt x="14703" y="3297"/>
                        <a:pt x="11406" y="0"/>
                        <a:pt x="73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51"/>
                <p:cNvSpPr/>
                <p:nvPr/>
              </p:nvSpPr>
              <p:spPr>
                <a:xfrm>
                  <a:off x="915060" y="1262828"/>
                  <a:ext cx="54385" cy="102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5460" extrusionOk="0">
                      <a:moveTo>
                        <a:pt x="429" y="0"/>
                      </a:moveTo>
                      <a:cubicBezTo>
                        <a:pt x="193" y="0"/>
                        <a:pt x="0" y="192"/>
                        <a:pt x="0" y="428"/>
                      </a:cubicBezTo>
                      <a:lnTo>
                        <a:pt x="0" y="5459"/>
                      </a:lnTo>
                      <a:lnTo>
                        <a:pt x="2730" y="2729"/>
                      </a:lnTo>
                      <a:cubicBezTo>
                        <a:pt x="2902" y="2562"/>
                        <a:pt x="2903" y="2289"/>
                        <a:pt x="2735" y="2119"/>
                      </a:cubicBezTo>
                      <a:cubicBezTo>
                        <a:pt x="2650" y="2035"/>
                        <a:pt x="2541" y="1994"/>
                        <a:pt x="2431" y="1994"/>
                      </a:cubicBezTo>
                      <a:cubicBezTo>
                        <a:pt x="2320" y="1994"/>
                        <a:pt x="2209" y="2037"/>
                        <a:pt x="2124" y="2123"/>
                      </a:cubicBezTo>
                      <a:lnTo>
                        <a:pt x="857" y="3391"/>
                      </a:lnTo>
                      <a:lnTo>
                        <a:pt x="857" y="428"/>
                      </a:lnTo>
                      <a:cubicBezTo>
                        <a:pt x="857" y="192"/>
                        <a:pt x="665" y="0"/>
                        <a:pt x="4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3" name="Google Shape;523;p51"/>
              <p:cNvGrpSpPr/>
              <p:nvPr/>
            </p:nvGrpSpPr>
            <p:grpSpPr>
              <a:xfrm>
                <a:off x="3388832" y="2366027"/>
                <a:ext cx="570646" cy="645986"/>
                <a:chOff x="3388832" y="2366027"/>
                <a:chExt cx="570646" cy="645986"/>
              </a:xfrm>
            </p:grpSpPr>
            <p:sp>
              <p:nvSpPr>
                <p:cNvPr id="524" name="Google Shape;524;p51"/>
                <p:cNvSpPr/>
                <p:nvPr/>
              </p:nvSpPr>
              <p:spPr>
                <a:xfrm>
                  <a:off x="3388832" y="2366027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6" y="1"/>
                      </a:moveTo>
                      <a:cubicBezTo>
                        <a:pt x="1656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6" y="26459"/>
                        <a:pt x="3696" y="26459"/>
                      </a:cubicBezTo>
                      <a:lnTo>
                        <a:pt x="9358" y="26459"/>
                      </a:lnTo>
                      <a:lnTo>
                        <a:pt x="14991" y="34141"/>
                      </a:lnTo>
                      <a:cubicBezTo>
                        <a:pt x="15164" y="34377"/>
                        <a:pt x="15396" y="34493"/>
                        <a:pt x="15627" y="34493"/>
                      </a:cubicBezTo>
                      <a:cubicBezTo>
                        <a:pt x="15883" y="34493"/>
                        <a:pt x="16139" y="34350"/>
                        <a:pt x="16314" y="34069"/>
                      </a:cubicBezTo>
                      <a:lnTo>
                        <a:pt x="20748" y="26885"/>
                      </a:lnTo>
                      <a:cubicBezTo>
                        <a:pt x="20915" y="26615"/>
                        <a:pt x="21167" y="26459"/>
                        <a:pt x="21434" y="26459"/>
                      </a:cubicBezTo>
                      <a:lnTo>
                        <a:pt x="26777" y="26459"/>
                      </a:lnTo>
                      <a:cubicBezTo>
                        <a:pt x="28817" y="26459"/>
                        <a:pt x="30471" y="24336"/>
                        <a:pt x="30471" y="21717"/>
                      </a:cubicBezTo>
                      <a:lnTo>
                        <a:pt x="30471" y="4743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51"/>
                <p:cNvSpPr/>
                <p:nvPr/>
              </p:nvSpPr>
              <p:spPr>
                <a:xfrm>
                  <a:off x="3514569" y="2453915"/>
                  <a:ext cx="313255" cy="276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7" h="14751" extrusionOk="0">
                      <a:moveTo>
                        <a:pt x="15854" y="2124"/>
                      </a:moveTo>
                      <a:lnTo>
                        <a:pt x="15854" y="2124"/>
                      </a:lnTo>
                      <a:cubicBezTo>
                        <a:pt x="15641" y="4389"/>
                        <a:pt x="15225" y="9079"/>
                        <a:pt x="13639" y="11838"/>
                      </a:cubicBezTo>
                      <a:lnTo>
                        <a:pt x="13639" y="11840"/>
                      </a:lnTo>
                      <a:cubicBezTo>
                        <a:pt x="13175" y="12645"/>
                        <a:pt x="11410" y="14039"/>
                        <a:pt x="9471" y="14039"/>
                      </a:cubicBezTo>
                      <a:cubicBezTo>
                        <a:pt x="9432" y="14039"/>
                        <a:pt x="9392" y="14038"/>
                        <a:pt x="9352" y="14037"/>
                      </a:cubicBezTo>
                      <a:cubicBezTo>
                        <a:pt x="8391" y="14008"/>
                        <a:pt x="7509" y="13626"/>
                        <a:pt x="6708" y="12915"/>
                      </a:cubicBezTo>
                      <a:cubicBezTo>
                        <a:pt x="10439" y="11073"/>
                        <a:pt x="12596" y="8095"/>
                        <a:pt x="12628" y="8052"/>
                      </a:cubicBezTo>
                      <a:cubicBezTo>
                        <a:pt x="12737" y="7891"/>
                        <a:pt x="12698" y="7672"/>
                        <a:pt x="12538" y="7559"/>
                      </a:cubicBezTo>
                      <a:cubicBezTo>
                        <a:pt x="12476" y="7515"/>
                        <a:pt x="12404" y="7494"/>
                        <a:pt x="12333" y="7494"/>
                      </a:cubicBezTo>
                      <a:cubicBezTo>
                        <a:pt x="12223" y="7494"/>
                        <a:pt x="12116" y="7544"/>
                        <a:pt x="12046" y="7639"/>
                      </a:cubicBezTo>
                      <a:cubicBezTo>
                        <a:pt x="12015" y="7682"/>
                        <a:pt x="9872" y="10642"/>
                        <a:pt x="6182" y="12385"/>
                      </a:cubicBezTo>
                      <a:cubicBezTo>
                        <a:pt x="5810" y="11965"/>
                        <a:pt x="5458" y="11474"/>
                        <a:pt x="5130" y="10894"/>
                      </a:cubicBezTo>
                      <a:cubicBezTo>
                        <a:pt x="4666" y="10077"/>
                        <a:pt x="4550" y="9376"/>
                        <a:pt x="4776" y="8751"/>
                      </a:cubicBezTo>
                      <a:cubicBezTo>
                        <a:pt x="5322" y="7241"/>
                        <a:pt x="7814" y="6300"/>
                        <a:pt x="10224" y="5391"/>
                      </a:cubicBezTo>
                      <a:cubicBezTo>
                        <a:pt x="11203" y="5022"/>
                        <a:pt x="12215" y="4639"/>
                        <a:pt x="13078" y="4222"/>
                      </a:cubicBezTo>
                      <a:cubicBezTo>
                        <a:pt x="14209" y="3675"/>
                        <a:pt x="15214" y="2776"/>
                        <a:pt x="15854" y="2124"/>
                      </a:cubicBezTo>
                      <a:close/>
                      <a:moveTo>
                        <a:pt x="16726" y="1"/>
                      </a:moveTo>
                      <a:lnTo>
                        <a:pt x="16020" y="882"/>
                      </a:lnTo>
                      <a:cubicBezTo>
                        <a:pt x="16004" y="899"/>
                        <a:pt x="14512" y="2737"/>
                        <a:pt x="12767" y="3580"/>
                      </a:cubicBezTo>
                      <a:cubicBezTo>
                        <a:pt x="11933" y="3983"/>
                        <a:pt x="10981" y="4343"/>
                        <a:pt x="9972" y="4723"/>
                      </a:cubicBezTo>
                      <a:cubicBezTo>
                        <a:pt x="7411" y="5690"/>
                        <a:pt x="4763" y="6689"/>
                        <a:pt x="4105" y="8508"/>
                      </a:cubicBezTo>
                      <a:cubicBezTo>
                        <a:pt x="3808" y="9328"/>
                        <a:pt x="3945" y="10249"/>
                        <a:pt x="4509" y="11245"/>
                      </a:cubicBezTo>
                      <a:cubicBezTo>
                        <a:pt x="4794" y="11753"/>
                        <a:pt x="5124" y="12235"/>
                        <a:pt x="5497" y="12683"/>
                      </a:cubicBezTo>
                      <a:cubicBezTo>
                        <a:pt x="4110" y="13249"/>
                        <a:pt x="2533" y="13628"/>
                        <a:pt x="785" y="13628"/>
                      </a:cubicBezTo>
                      <a:cubicBezTo>
                        <a:pt x="652" y="13628"/>
                        <a:pt x="518" y="13626"/>
                        <a:pt x="383" y="13621"/>
                      </a:cubicBezTo>
                      <a:cubicBezTo>
                        <a:pt x="380" y="13621"/>
                        <a:pt x="378" y="13621"/>
                        <a:pt x="375" y="13621"/>
                      </a:cubicBezTo>
                      <a:cubicBezTo>
                        <a:pt x="193" y="13621"/>
                        <a:pt x="38" y="13759"/>
                        <a:pt x="19" y="13942"/>
                      </a:cubicBezTo>
                      <a:cubicBezTo>
                        <a:pt x="0" y="14128"/>
                        <a:pt x="127" y="14296"/>
                        <a:pt x="311" y="14329"/>
                      </a:cubicBezTo>
                      <a:cubicBezTo>
                        <a:pt x="329" y="14332"/>
                        <a:pt x="344" y="14334"/>
                        <a:pt x="360" y="14335"/>
                      </a:cubicBezTo>
                      <a:cubicBezTo>
                        <a:pt x="501" y="14340"/>
                        <a:pt x="640" y="14342"/>
                        <a:pt x="778" y="14342"/>
                      </a:cubicBezTo>
                      <a:cubicBezTo>
                        <a:pt x="2734" y="14342"/>
                        <a:pt x="4489" y="13894"/>
                        <a:pt x="6012" y="13238"/>
                      </a:cubicBezTo>
                      <a:cubicBezTo>
                        <a:pt x="6950" y="14151"/>
                        <a:pt x="7899" y="14547"/>
                        <a:pt x="8709" y="14686"/>
                      </a:cubicBezTo>
                      <a:cubicBezTo>
                        <a:pt x="8915" y="14722"/>
                        <a:pt x="9123" y="14742"/>
                        <a:pt x="9332" y="14748"/>
                      </a:cubicBezTo>
                      <a:cubicBezTo>
                        <a:pt x="9377" y="14750"/>
                        <a:pt x="9422" y="14750"/>
                        <a:pt x="9467" y="14750"/>
                      </a:cubicBezTo>
                      <a:cubicBezTo>
                        <a:pt x="11605" y="14750"/>
                        <a:pt x="13569" y="13260"/>
                        <a:pt x="14238" y="12227"/>
                      </a:cubicBezTo>
                      <a:cubicBezTo>
                        <a:pt x="16095" y="9360"/>
                        <a:pt x="16632" y="1462"/>
                        <a:pt x="16653" y="1126"/>
                      </a:cubicBezTo>
                      <a:lnTo>
                        <a:pt x="1672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7297933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開始畫面</a:t>
            </a:r>
          </a:p>
        </p:txBody>
      </p:sp>
      <p:pic>
        <p:nvPicPr>
          <p:cNvPr id="3" name="圖片 2" descr="一張含有 白板 的圖片&#10;&#10;自動產生的描述">
            <a:extLst>
              <a:ext uri="{FF2B5EF4-FFF2-40B4-BE49-F238E27FC236}">
                <a16:creationId xmlns:a16="http://schemas.microsoft.com/office/drawing/2014/main" id="{F5A82253-AA0D-42C9-99E2-4E9CE1AD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40" y="1177410"/>
            <a:ext cx="1823961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5D351E4-5FA5-46A7-A017-3727D3AD3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638252"/>
              </p:ext>
            </p:extLst>
          </p:nvPr>
        </p:nvGraphicFramePr>
        <p:xfrm>
          <a:off x="3155802" y="2256390"/>
          <a:ext cx="5274948" cy="108204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866910">
                  <a:extLst>
                    <a:ext uri="{9D8B030D-6E8A-4147-A177-3AD203B41FA5}">
                      <a16:colId xmlns:a16="http://schemas.microsoft.com/office/drawing/2014/main" val="2889455911"/>
                    </a:ext>
                  </a:extLst>
                </a:gridCol>
                <a:gridCol w="919487">
                  <a:extLst>
                    <a:ext uri="{9D8B030D-6E8A-4147-A177-3AD203B41FA5}">
                      <a16:colId xmlns:a16="http://schemas.microsoft.com/office/drawing/2014/main" val="2747551899"/>
                    </a:ext>
                  </a:extLst>
                </a:gridCol>
                <a:gridCol w="3488551">
                  <a:extLst>
                    <a:ext uri="{9D8B030D-6E8A-4147-A177-3AD203B41FA5}">
                      <a16:colId xmlns:a16="http://schemas.microsoft.com/office/drawing/2014/main" val="1086414311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欄位名稱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資料型態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驗證規則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67725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varchar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是否為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字元內的英數組合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02854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密碼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varchar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英數符號組合，但不得有空格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164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726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忘記密碼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2FD2DCA-E24F-4589-A200-1D680524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39" y="1351224"/>
            <a:ext cx="1823971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3EBF2BF-D4E9-4942-B122-16A433415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566081"/>
              </p:ext>
            </p:extLst>
          </p:nvPr>
        </p:nvGraphicFramePr>
        <p:xfrm>
          <a:off x="3306765" y="2679327"/>
          <a:ext cx="5123985" cy="100584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791554">
                  <a:extLst>
                    <a:ext uri="{9D8B030D-6E8A-4147-A177-3AD203B41FA5}">
                      <a16:colId xmlns:a16="http://schemas.microsoft.com/office/drawing/2014/main" val="1136668150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2444006488"/>
                    </a:ext>
                  </a:extLst>
                </a:gridCol>
                <a:gridCol w="3548660">
                  <a:extLst>
                    <a:ext uri="{9D8B030D-6E8A-4147-A177-3AD203B41FA5}">
                      <a16:colId xmlns:a16="http://schemas.microsoft.com/office/drawing/2014/main" val="307205141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欄位名稱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資料型態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驗證規則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131648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電子信箱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手機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varchar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檢查電子信箱是否符合規定，字串須包含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"@"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"."</a:t>
                      </a:r>
                    </a:p>
                    <a:p>
                      <a:pPr algn="ctr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</a:t>
                      </a:r>
                      <a:endParaRPr lang="en-US" altLang="zh-TW" sz="1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是否由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個數字字串組成，且前兩碼為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"09"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574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99816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1"/>
          <p:cNvSpPr txBox="1">
            <a:spLocks noGrp="1"/>
          </p:cNvSpPr>
          <p:nvPr>
            <p:ph type="ctrTitle"/>
          </p:nvPr>
        </p:nvSpPr>
        <p:spPr>
          <a:xfrm>
            <a:off x="5347800" y="2174900"/>
            <a:ext cx="3083100" cy="11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發想點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b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時程規劃</a:t>
            </a:r>
          </a:p>
        </p:txBody>
      </p:sp>
      <p:sp>
        <p:nvSpPr>
          <p:cNvPr id="484" name="Google Shape;484;p51"/>
          <p:cNvSpPr txBox="1">
            <a:spLocks noGrp="1"/>
          </p:cNvSpPr>
          <p:nvPr>
            <p:ph type="title" idx="2"/>
          </p:nvPr>
        </p:nvSpPr>
        <p:spPr>
          <a:xfrm>
            <a:off x="5347800" y="126237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85" name="Google Shape;485;p51"/>
          <p:cNvSpPr/>
          <p:nvPr/>
        </p:nvSpPr>
        <p:spPr>
          <a:xfrm>
            <a:off x="-449032" y="766006"/>
            <a:ext cx="5261828" cy="3282219"/>
          </a:xfrm>
          <a:custGeom>
            <a:avLst/>
            <a:gdLst/>
            <a:ahLst/>
            <a:cxnLst/>
            <a:rect l="l" t="t" r="r" b="b"/>
            <a:pathLst>
              <a:path w="280968" h="175262" extrusionOk="0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1"/>
          <p:cNvSpPr/>
          <p:nvPr/>
        </p:nvSpPr>
        <p:spPr>
          <a:xfrm>
            <a:off x="-366069" y="4450023"/>
            <a:ext cx="4884806" cy="239712"/>
          </a:xfrm>
          <a:custGeom>
            <a:avLst/>
            <a:gdLst/>
            <a:ahLst/>
            <a:cxnLst/>
            <a:rect l="l" t="t" r="r" b="b"/>
            <a:pathLst>
              <a:path w="260836" h="12800" extrusionOk="0">
                <a:moveTo>
                  <a:pt x="130418" y="1"/>
                </a:moveTo>
                <a:cubicBezTo>
                  <a:pt x="95830" y="1"/>
                  <a:pt x="62657" y="674"/>
                  <a:pt x="38199" y="1875"/>
                </a:cubicBezTo>
                <a:cubicBezTo>
                  <a:pt x="13742" y="3075"/>
                  <a:pt x="1" y="4703"/>
                  <a:pt x="1" y="6399"/>
                </a:cubicBezTo>
                <a:cubicBezTo>
                  <a:pt x="1" y="8096"/>
                  <a:pt x="13742" y="9724"/>
                  <a:pt x="38199" y="10924"/>
                </a:cubicBezTo>
                <a:cubicBezTo>
                  <a:pt x="62657" y="12124"/>
                  <a:pt x="95830" y="12799"/>
                  <a:pt x="130419" y="12799"/>
                </a:cubicBezTo>
                <a:cubicBezTo>
                  <a:pt x="165007" y="12799"/>
                  <a:pt x="198180" y="12124"/>
                  <a:pt x="222637" y="10924"/>
                </a:cubicBezTo>
                <a:cubicBezTo>
                  <a:pt x="247095" y="9724"/>
                  <a:pt x="260836" y="8096"/>
                  <a:pt x="260836" y="6399"/>
                </a:cubicBezTo>
                <a:cubicBezTo>
                  <a:pt x="260836" y="4703"/>
                  <a:pt x="247095" y="3075"/>
                  <a:pt x="222637" y="1875"/>
                </a:cubicBezTo>
                <a:cubicBezTo>
                  <a:pt x="198180" y="674"/>
                  <a:pt x="165007" y="1"/>
                  <a:pt x="130418" y="1"/>
                </a:cubicBezTo>
                <a:close/>
              </a:path>
            </a:pathLst>
          </a:custGeom>
          <a:solidFill>
            <a:srgbClr val="CBEC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E00A41C-5993-4C65-A4CA-CDE8334D3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34" y="1491750"/>
            <a:ext cx="2160000" cy="2160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註冊畫面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個人檔案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DAEE2E-3FCB-486A-B052-34BBBA43D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512" y="1392822"/>
            <a:ext cx="1823971" cy="3240000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530CE31-5BCF-4A9A-8D5F-7F152BE8E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489713"/>
              </p:ext>
            </p:extLst>
          </p:nvPr>
        </p:nvGraphicFramePr>
        <p:xfrm>
          <a:off x="348015" y="1930782"/>
          <a:ext cx="4009576" cy="216408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954542">
                  <a:extLst>
                    <a:ext uri="{9D8B030D-6E8A-4147-A177-3AD203B41FA5}">
                      <a16:colId xmlns:a16="http://schemas.microsoft.com/office/drawing/2014/main" val="594949792"/>
                    </a:ext>
                  </a:extLst>
                </a:gridCol>
                <a:gridCol w="803583">
                  <a:extLst>
                    <a:ext uri="{9D8B030D-6E8A-4147-A177-3AD203B41FA5}">
                      <a16:colId xmlns:a16="http://schemas.microsoft.com/office/drawing/2014/main" val="690879520"/>
                    </a:ext>
                  </a:extLst>
                </a:gridCol>
                <a:gridCol w="2251451">
                  <a:extLst>
                    <a:ext uri="{9D8B030D-6E8A-4147-A177-3AD203B41FA5}">
                      <a16:colId xmlns:a16="http://schemas.microsoft.com/office/drawing/2014/main" val="1220243485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欄位名稱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資料型態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驗證規則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91894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使用者名稱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varchar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是否為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字元內的英數組合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15209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手機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varchar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是否由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個數字字串組成，</a:t>
                      </a:r>
                      <a:endParaRPr lang="en-US" altLang="zh-TW" sz="1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且前兩碼為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"09"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63953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電子信箱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varchar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檢查電子信箱是否符合規定，</a:t>
                      </a:r>
                      <a:endParaRPr lang="en-US" altLang="zh-TW" sz="1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字串須包含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"@"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"."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496938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密碼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varchar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英數符號組合，但不得有空格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040402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確認密碼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varchar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是否與密碼輸入相同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184878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459D74D3-1F04-4031-82EF-CCCCA7D98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405" y="1392822"/>
            <a:ext cx="1823971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87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新增偏好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59D74D3-1F04-4031-82EF-CCCCA7D98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77" y="1300613"/>
            <a:ext cx="1823971" cy="324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F6696ED-39E5-472F-AA93-9F06830A1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25" y="1300613"/>
            <a:ext cx="1823971" cy="3240000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3860F10E-3B14-4979-B6CE-A8BE4FD8384D}"/>
              </a:ext>
            </a:extLst>
          </p:cNvPr>
          <p:cNvCxnSpPr>
            <a:cxnSpLocks/>
          </p:cNvCxnSpPr>
          <p:nvPr/>
        </p:nvCxnSpPr>
        <p:spPr>
          <a:xfrm>
            <a:off x="2409862" y="2797668"/>
            <a:ext cx="8097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2901D43-1B3F-4767-A22E-7A02183B8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2173"/>
              </p:ext>
            </p:extLst>
          </p:nvPr>
        </p:nvGraphicFramePr>
        <p:xfrm>
          <a:off x="5509258" y="3007595"/>
          <a:ext cx="3175065" cy="74676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823751">
                  <a:extLst>
                    <a:ext uri="{9D8B030D-6E8A-4147-A177-3AD203B41FA5}">
                      <a16:colId xmlns:a16="http://schemas.microsoft.com/office/drawing/2014/main" val="2263699015"/>
                    </a:ext>
                  </a:extLst>
                </a:gridCol>
                <a:gridCol w="776087">
                  <a:extLst>
                    <a:ext uri="{9D8B030D-6E8A-4147-A177-3AD203B41FA5}">
                      <a16:colId xmlns:a16="http://schemas.microsoft.com/office/drawing/2014/main" val="1003117763"/>
                    </a:ext>
                  </a:extLst>
                </a:gridCol>
                <a:gridCol w="1575227">
                  <a:extLst>
                    <a:ext uri="{9D8B030D-6E8A-4147-A177-3AD203B41FA5}">
                      <a16:colId xmlns:a16="http://schemas.microsoft.com/office/drawing/2014/main" val="4126971784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欄位名稱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資料型態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驗證規則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3887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價格範圍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int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&gt;0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且</a:t>
                      </a:r>
                      <a:endParaRPr lang="en-US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右邊欄位要比左邊大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582759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BF0039CE-F2AB-4718-A12C-EC8C70E9B74B}"/>
              </a:ext>
            </a:extLst>
          </p:cNvPr>
          <p:cNvSpPr/>
          <p:nvPr/>
        </p:nvSpPr>
        <p:spPr>
          <a:xfrm>
            <a:off x="3434763" y="3380975"/>
            <a:ext cx="1636699" cy="253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5FC605-F646-4533-96C8-F1D1BE05FCBD}"/>
              </a:ext>
            </a:extLst>
          </p:cNvPr>
          <p:cNvSpPr/>
          <p:nvPr/>
        </p:nvSpPr>
        <p:spPr>
          <a:xfrm>
            <a:off x="1844168" y="2727832"/>
            <a:ext cx="353466" cy="199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2758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篩選條件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046E95-31E3-4C8E-A401-AC44AC9B3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569" y="1208127"/>
            <a:ext cx="1823970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7AF9838-7DE7-454F-AA29-93BE049C2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907699"/>
              </p:ext>
            </p:extLst>
          </p:nvPr>
        </p:nvGraphicFramePr>
        <p:xfrm>
          <a:off x="3956049" y="2571750"/>
          <a:ext cx="4222430" cy="88392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171869">
                  <a:extLst>
                    <a:ext uri="{9D8B030D-6E8A-4147-A177-3AD203B41FA5}">
                      <a16:colId xmlns:a16="http://schemas.microsoft.com/office/drawing/2014/main" val="2263699015"/>
                    </a:ext>
                  </a:extLst>
                </a:gridCol>
                <a:gridCol w="1006609">
                  <a:extLst>
                    <a:ext uri="{9D8B030D-6E8A-4147-A177-3AD203B41FA5}">
                      <a16:colId xmlns:a16="http://schemas.microsoft.com/office/drawing/2014/main" val="1003117763"/>
                    </a:ext>
                  </a:extLst>
                </a:gridCol>
                <a:gridCol w="2043952">
                  <a:extLst>
                    <a:ext uri="{9D8B030D-6E8A-4147-A177-3AD203B41FA5}">
                      <a16:colId xmlns:a16="http://schemas.microsoft.com/office/drawing/2014/main" val="4126971784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欄位名稱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資料型態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驗證規則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388701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距離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int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&gt;0</a:t>
                      </a:r>
                      <a:endParaRPr lang="zh-TW" altLang="en-US" sz="1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20062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價格範圍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int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&gt;0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且右邊欄位要比左邊大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582759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24AC2182-49B7-4A21-B406-150DCD24D37C}"/>
              </a:ext>
            </a:extLst>
          </p:cNvPr>
          <p:cNvSpPr/>
          <p:nvPr/>
        </p:nvSpPr>
        <p:spPr>
          <a:xfrm>
            <a:off x="1498387" y="3165822"/>
            <a:ext cx="1509468" cy="3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4214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店家資訊與評價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678C4B65-0230-4BE1-84CB-3A48FB368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03" y="626386"/>
            <a:ext cx="1800000" cy="4430769"/>
          </a:xfrm>
          <a:prstGeom prst="rect">
            <a:avLst/>
          </a:prstGeom>
        </p:spPr>
      </p:pic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B7BE455C-C85C-485B-B47B-DDE86025F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443" y="1414126"/>
            <a:ext cx="1823971" cy="3240000"/>
          </a:xfrm>
          <a:prstGeom prst="rect">
            <a:avLst/>
          </a:prstGeom>
        </p:spPr>
      </p:pic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24134431-8BEC-4331-9A83-0A40CA7B82FD}"/>
              </a:ext>
            </a:extLst>
          </p:cNvPr>
          <p:cNvCxnSpPr>
            <a:cxnSpLocks/>
          </p:cNvCxnSpPr>
          <p:nvPr/>
        </p:nvCxnSpPr>
        <p:spPr>
          <a:xfrm flipV="1">
            <a:off x="2739984" y="3634548"/>
            <a:ext cx="550681" cy="10195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BB93C73-D223-4257-9EE0-F90EF5366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555952"/>
              </p:ext>
            </p:extLst>
          </p:nvPr>
        </p:nvGraphicFramePr>
        <p:xfrm>
          <a:off x="5394192" y="3819989"/>
          <a:ext cx="3626865" cy="88392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774821">
                  <a:extLst>
                    <a:ext uri="{9D8B030D-6E8A-4147-A177-3AD203B41FA5}">
                      <a16:colId xmlns:a16="http://schemas.microsoft.com/office/drawing/2014/main" val="2903333181"/>
                    </a:ext>
                  </a:extLst>
                </a:gridCol>
                <a:gridCol w="774821">
                  <a:extLst>
                    <a:ext uri="{9D8B030D-6E8A-4147-A177-3AD203B41FA5}">
                      <a16:colId xmlns:a16="http://schemas.microsoft.com/office/drawing/2014/main" val="4280029821"/>
                    </a:ext>
                  </a:extLst>
                </a:gridCol>
                <a:gridCol w="2077223">
                  <a:extLst>
                    <a:ext uri="{9D8B030D-6E8A-4147-A177-3AD203B41FA5}">
                      <a16:colId xmlns:a16="http://schemas.microsoft.com/office/drawing/2014/main" val="1450321630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欄位名稱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資料型態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驗證規則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355132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評論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varchar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內容長度不得超過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1000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字元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92469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評分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Int</a:t>
                      </a:r>
                    </a:p>
                  </a:txBody>
                  <a:tcPr marL="82550" marR="82550" marT="38100" marB="381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限制</a:t>
                      </a: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1~5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774614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98A8713B-F075-44FB-BA18-45BBF3EF8B1D}"/>
              </a:ext>
            </a:extLst>
          </p:cNvPr>
          <p:cNvSpPr/>
          <p:nvPr/>
        </p:nvSpPr>
        <p:spPr>
          <a:xfrm>
            <a:off x="2028585" y="4669493"/>
            <a:ext cx="594450" cy="186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B662E6C-661E-4757-AA08-C17CCD89772A}"/>
              </a:ext>
            </a:extLst>
          </p:cNvPr>
          <p:cNvSpPr/>
          <p:nvPr/>
        </p:nvSpPr>
        <p:spPr>
          <a:xfrm>
            <a:off x="3433222" y="4107232"/>
            <a:ext cx="1813508" cy="546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633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歷史紀錄</a:t>
            </a: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15EDBD3A-190E-4958-85CA-18A5BC009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64" y="1244122"/>
            <a:ext cx="1823971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Google Shape;463;p50">
            <a:extLst>
              <a:ext uri="{FF2B5EF4-FFF2-40B4-BE49-F238E27FC236}">
                <a16:creationId xmlns:a16="http://schemas.microsoft.com/office/drawing/2014/main" id="{BA6F859C-7A7F-4E56-A34A-9D3329CC620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616715" y="2210128"/>
            <a:ext cx="4658989" cy="21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評價過後的資料會顯示在歷史紀錄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97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方便使用者日後查看之前用餐過的店家的評價與好感度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4817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1"/>
          <p:cNvSpPr txBox="1">
            <a:spLocks noGrp="1"/>
          </p:cNvSpPr>
          <p:nvPr>
            <p:ph type="ctrTitle"/>
          </p:nvPr>
        </p:nvSpPr>
        <p:spPr>
          <a:xfrm>
            <a:off x="5347800" y="2174900"/>
            <a:ext cx="3083100" cy="16089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實體關係圖</a:t>
            </a:r>
          </a:p>
        </p:txBody>
      </p:sp>
      <p:sp>
        <p:nvSpPr>
          <p:cNvPr id="484" name="Google Shape;484;p51"/>
          <p:cNvSpPr txBox="1">
            <a:spLocks noGrp="1"/>
          </p:cNvSpPr>
          <p:nvPr>
            <p:ph type="title" idx="2"/>
          </p:nvPr>
        </p:nvSpPr>
        <p:spPr>
          <a:xfrm>
            <a:off x="5347800" y="126237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485" name="Google Shape;485;p51"/>
          <p:cNvSpPr/>
          <p:nvPr/>
        </p:nvSpPr>
        <p:spPr>
          <a:xfrm>
            <a:off x="-449032" y="766006"/>
            <a:ext cx="5261828" cy="3282219"/>
          </a:xfrm>
          <a:custGeom>
            <a:avLst/>
            <a:gdLst/>
            <a:ahLst/>
            <a:cxnLst/>
            <a:rect l="l" t="t" r="r" b="b"/>
            <a:pathLst>
              <a:path w="280968" h="175262" extrusionOk="0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1"/>
          <p:cNvSpPr/>
          <p:nvPr/>
        </p:nvSpPr>
        <p:spPr>
          <a:xfrm>
            <a:off x="-366069" y="4450023"/>
            <a:ext cx="4884806" cy="239712"/>
          </a:xfrm>
          <a:custGeom>
            <a:avLst/>
            <a:gdLst/>
            <a:ahLst/>
            <a:cxnLst/>
            <a:rect l="l" t="t" r="r" b="b"/>
            <a:pathLst>
              <a:path w="260836" h="12800" extrusionOk="0">
                <a:moveTo>
                  <a:pt x="130418" y="1"/>
                </a:moveTo>
                <a:cubicBezTo>
                  <a:pt x="95830" y="1"/>
                  <a:pt x="62657" y="674"/>
                  <a:pt x="38199" y="1875"/>
                </a:cubicBezTo>
                <a:cubicBezTo>
                  <a:pt x="13742" y="3075"/>
                  <a:pt x="1" y="4703"/>
                  <a:pt x="1" y="6399"/>
                </a:cubicBezTo>
                <a:cubicBezTo>
                  <a:pt x="1" y="8096"/>
                  <a:pt x="13742" y="9724"/>
                  <a:pt x="38199" y="10924"/>
                </a:cubicBezTo>
                <a:cubicBezTo>
                  <a:pt x="62657" y="12124"/>
                  <a:pt x="95830" y="12799"/>
                  <a:pt x="130419" y="12799"/>
                </a:cubicBezTo>
                <a:cubicBezTo>
                  <a:pt x="165007" y="12799"/>
                  <a:pt x="198180" y="12124"/>
                  <a:pt x="222637" y="10924"/>
                </a:cubicBezTo>
                <a:cubicBezTo>
                  <a:pt x="247095" y="9724"/>
                  <a:pt x="260836" y="8096"/>
                  <a:pt x="260836" y="6399"/>
                </a:cubicBezTo>
                <a:cubicBezTo>
                  <a:pt x="260836" y="4703"/>
                  <a:pt x="247095" y="3075"/>
                  <a:pt x="222637" y="1875"/>
                </a:cubicBezTo>
                <a:cubicBezTo>
                  <a:pt x="198180" y="674"/>
                  <a:pt x="165007" y="1"/>
                  <a:pt x="130418" y="1"/>
                </a:cubicBezTo>
                <a:close/>
              </a:path>
            </a:pathLst>
          </a:custGeom>
          <a:solidFill>
            <a:srgbClr val="CBEC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51"/>
          <p:cNvGrpSpPr/>
          <p:nvPr/>
        </p:nvGrpSpPr>
        <p:grpSpPr>
          <a:xfrm>
            <a:off x="284487" y="828012"/>
            <a:ext cx="3674991" cy="3793236"/>
            <a:chOff x="284487" y="828012"/>
            <a:chExt cx="3674991" cy="3793236"/>
          </a:xfrm>
        </p:grpSpPr>
        <p:sp>
          <p:nvSpPr>
            <p:cNvPr id="488" name="Google Shape;488;p51"/>
            <p:cNvSpPr/>
            <p:nvPr/>
          </p:nvSpPr>
          <p:spPr>
            <a:xfrm>
              <a:off x="1720043" y="2281566"/>
              <a:ext cx="842569" cy="1414413"/>
            </a:xfrm>
            <a:custGeom>
              <a:avLst/>
              <a:gdLst/>
              <a:ahLst/>
              <a:cxnLst/>
              <a:rect l="l" t="t" r="r" b="b"/>
              <a:pathLst>
                <a:path w="44991" h="75526" extrusionOk="0">
                  <a:moveTo>
                    <a:pt x="22682" y="0"/>
                  </a:moveTo>
                  <a:lnTo>
                    <a:pt x="8861" y="7179"/>
                  </a:lnTo>
                  <a:lnTo>
                    <a:pt x="8380" y="15390"/>
                  </a:lnTo>
                  <a:cubicBezTo>
                    <a:pt x="8152" y="19298"/>
                    <a:pt x="10426" y="22924"/>
                    <a:pt x="14044" y="24420"/>
                  </a:cubicBezTo>
                  <a:lnTo>
                    <a:pt x="24757" y="28850"/>
                  </a:lnTo>
                  <a:cubicBezTo>
                    <a:pt x="25245" y="29052"/>
                    <a:pt x="25403" y="29665"/>
                    <a:pt x="25076" y="30078"/>
                  </a:cubicBezTo>
                  <a:lnTo>
                    <a:pt x="5607" y="54622"/>
                  </a:lnTo>
                  <a:cubicBezTo>
                    <a:pt x="5491" y="54770"/>
                    <a:pt x="5535" y="54987"/>
                    <a:pt x="5701" y="55079"/>
                  </a:cubicBezTo>
                  <a:lnTo>
                    <a:pt x="7154" y="55869"/>
                  </a:lnTo>
                  <a:lnTo>
                    <a:pt x="5404" y="58748"/>
                  </a:lnTo>
                  <a:lnTo>
                    <a:pt x="5409" y="58752"/>
                  </a:lnTo>
                  <a:cubicBezTo>
                    <a:pt x="5175" y="58665"/>
                    <a:pt x="4934" y="58623"/>
                    <a:pt x="4696" y="58623"/>
                  </a:cubicBezTo>
                  <a:cubicBezTo>
                    <a:pt x="4018" y="58623"/>
                    <a:pt x="3365" y="58962"/>
                    <a:pt x="2979" y="59558"/>
                  </a:cubicBezTo>
                  <a:lnTo>
                    <a:pt x="0" y="64165"/>
                  </a:lnTo>
                  <a:lnTo>
                    <a:pt x="17575" y="75526"/>
                  </a:lnTo>
                  <a:cubicBezTo>
                    <a:pt x="18455" y="74167"/>
                    <a:pt x="18065" y="72354"/>
                    <a:pt x="16705" y="71476"/>
                  </a:cubicBezTo>
                  <a:lnTo>
                    <a:pt x="15173" y="70486"/>
                  </a:lnTo>
                  <a:cubicBezTo>
                    <a:pt x="14149" y="69822"/>
                    <a:pt x="13501" y="68708"/>
                    <a:pt x="13435" y="67489"/>
                  </a:cubicBezTo>
                  <a:lnTo>
                    <a:pt x="13294" y="64926"/>
                  </a:lnTo>
                  <a:cubicBezTo>
                    <a:pt x="13252" y="64185"/>
                    <a:pt x="12859" y="63507"/>
                    <a:pt x="12236" y="63104"/>
                  </a:cubicBezTo>
                  <a:lnTo>
                    <a:pt x="12040" y="62977"/>
                  </a:lnTo>
                  <a:lnTo>
                    <a:pt x="13602" y="59372"/>
                  </a:lnTo>
                  <a:lnTo>
                    <a:pt x="14396" y="59804"/>
                  </a:lnTo>
                  <a:cubicBezTo>
                    <a:pt x="14614" y="59922"/>
                    <a:pt x="14852" y="59980"/>
                    <a:pt x="15088" y="59980"/>
                  </a:cubicBezTo>
                  <a:cubicBezTo>
                    <a:pt x="15473" y="59980"/>
                    <a:pt x="15854" y="59826"/>
                    <a:pt x="16135" y="59532"/>
                  </a:cubicBezTo>
                  <a:lnTo>
                    <a:pt x="40884" y="33644"/>
                  </a:lnTo>
                  <a:cubicBezTo>
                    <a:pt x="44904" y="29931"/>
                    <a:pt x="44990" y="23607"/>
                    <a:pt x="41074" y="19786"/>
                  </a:cubicBezTo>
                  <a:lnTo>
                    <a:pt x="226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1"/>
            <p:cNvSpPr/>
            <p:nvPr/>
          </p:nvSpPr>
          <p:spPr>
            <a:xfrm>
              <a:off x="1703057" y="3483197"/>
              <a:ext cx="349418" cy="247840"/>
            </a:xfrm>
            <a:custGeom>
              <a:avLst/>
              <a:gdLst/>
              <a:ahLst/>
              <a:cxnLst/>
              <a:rect l="l" t="t" r="r" b="b"/>
              <a:pathLst>
                <a:path w="18658" h="13234" extrusionOk="0">
                  <a:moveTo>
                    <a:pt x="907" y="1"/>
                  </a:moveTo>
                  <a:lnTo>
                    <a:pt x="284" y="963"/>
                  </a:lnTo>
                  <a:cubicBezTo>
                    <a:pt x="0" y="1402"/>
                    <a:pt x="126" y="1988"/>
                    <a:pt x="566" y="2273"/>
                  </a:cubicBezTo>
                  <a:lnTo>
                    <a:pt x="17522" y="13234"/>
                  </a:lnTo>
                  <a:lnTo>
                    <a:pt x="18658" y="11475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655497" y="2970644"/>
              <a:ext cx="871746" cy="249825"/>
            </a:xfrm>
            <a:custGeom>
              <a:avLst/>
              <a:gdLst/>
              <a:ahLst/>
              <a:cxnLst/>
              <a:rect l="l" t="t" r="r" b="b"/>
              <a:pathLst>
                <a:path w="46549" h="13340" extrusionOk="0">
                  <a:moveTo>
                    <a:pt x="902" y="1"/>
                  </a:moveTo>
                  <a:cubicBezTo>
                    <a:pt x="402" y="7"/>
                    <a:pt x="1" y="414"/>
                    <a:pt x="1" y="915"/>
                  </a:cubicBezTo>
                  <a:cubicBezTo>
                    <a:pt x="1" y="1414"/>
                    <a:pt x="402" y="1821"/>
                    <a:pt x="902" y="1829"/>
                  </a:cubicBezTo>
                  <a:lnTo>
                    <a:pt x="29998" y="1829"/>
                  </a:lnTo>
                  <a:cubicBezTo>
                    <a:pt x="32369" y="1829"/>
                    <a:pt x="34597" y="2751"/>
                    <a:pt x="36274" y="4428"/>
                  </a:cubicBezTo>
                  <a:lnTo>
                    <a:pt x="44916" y="13071"/>
                  </a:lnTo>
                  <a:cubicBezTo>
                    <a:pt x="45087" y="13243"/>
                    <a:pt x="45321" y="13339"/>
                    <a:pt x="45562" y="13339"/>
                  </a:cubicBezTo>
                  <a:cubicBezTo>
                    <a:pt x="45932" y="13339"/>
                    <a:pt x="46266" y="13116"/>
                    <a:pt x="46407" y="12775"/>
                  </a:cubicBezTo>
                  <a:cubicBezTo>
                    <a:pt x="46548" y="12432"/>
                    <a:pt x="46471" y="12040"/>
                    <a:pt x="46209" y="11778"/>
                  </a:cubicBezTo>
                  <a:lnTo>
                    <a:pt x="37566" y="3135"/>
                  </a:lnTo>
                  <a:cubicBezTo>
                    <a:pt x="35544" y="1113"/>
                    <a:pt x="32856" y="1"/>
                    <a:pt x="299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2471952" y="3196479"/>
              <a:ext cx="1424769" cy="1424769"/>
            </a:xfrm>
            <a:custGeom>
              <a:avLst/>
              <a:gdLst/>
              <a:ahLst/>
              <a:cxnLst/>
              <a:rect l="l" t="t" r="r" b="b"/>
              <a:pathLst>
                <a:path w="76079" h="76079" extrusionOk="0">
                  <a:moveTo>
                    <a:pt x="38039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39" y="69984"/>
                  </a:cubicBezTo>
                  <a:cubicBezTo>
                    <a:pt x="20425" y="69984"/>
                    <a:pt x="6095" y="55654"/>
                    <a:pt x="6095" y="38040"/>
                  </a:cubicBezTo>
                  <a:cubicBezTo>
                    <a:pt x="6095" y="20426"/>
                    <a:pt x="20425" y="6094"/>
                    <a:pt x="38039" y="6094"/>
                  </a:cubicBezTo>
                  <a:close/>
                  <a:moveTo>
                    <a:pt x="38039" y="1"/>
                  </a:moveTo>
                  <a:cubicBezTo>
                    <a:pt x="17065" y="1"/>
                    <a:pt x="0" y="17065"/>
                    <a:pt x="0" y="38040"/>
                  </a:cubicBezTo>
                  <a:cubicBezTo>
                    <a:pt x="0" y="59014"/>
                    <a:pt x="17065" y="76079"/>
                    <a:pt x="38039" y="76079"/>
                  </a:cubicBezTo>
                  <a:cubicBezTo>
                    <a:pt x="59014" y="76079"/>
                    <a:pt x="76078" y="59014"/>
                    <a:pt x="76078" y="38040"/>
                  </a:cubicBezTo>
                  <a:cubicBezTo>
                    <a:pt x="76078" y="17065"/>
                    <a:pt x="59014" y="1"/>
                    <a:pt x="38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1"/>
            <p:cNvSpPr/>
            <p:nvPr/>
          </p:nvSpPr>
          <p:spPr>
            <a:xfrm>
              <a:off x="3093780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0" y="1"/>
                    <a:pt x="1" y="2260"/>
                    <a:pt x="1" y="5067"/>
                  </a:cubicBezTo>
                  <a:cubicBezTo>
                    <a:pt x="1" y="7872"/>
                    <a:pt x="2260" y="10131"/>
                    <a:pt x="5065" y="10131"/>
                  </a:cubicBezTo>
                  <a:cubicBezTo>
                    <a:pt x="7872" y="10131"/>
                    <a:pt x="10130" y="7872"/>
                    <a:pt x="10130" y="5067"/>
                  </a:cubicBezTo>
                  <a:cubicBezTo>
                    <a:pt x="10130" y="2260"/>
                    <a:pt x="787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1"/>
            <p:cNvSpPr/>
            <p:nvPr/>
          </p:nvSpPr>
          <p:spPr>
            <a:xfrm>
              <a:off x="2413523" y="3126626"/>
              <a:ext cx="826501" cy="826501"/>
            </a:xfrm>
            <a:custGeom>
              <a:avLst/>
              <a:gdLst/>
              <a:ahLst/>
              <a:cxnLst/>
              <a:rect l="l" t="t" r="r" b="b"/>
              <a:pathLst>
                <a:path w="44133" h="44133" extrusionOk="0">
                  <a:moveTo>
                    <a:pt x="37414" y="0"/>
                  </a:moveTo>
                  <a:cubicBezTo>
                    <a:pt x="16784" y="0"/>
                    <a:pt x="0" y="16784"/>
                    <a:pt x="0" y="37415"/>
                  </a:cubicBezTo>
                  <a:lnTo>
                    <a:pt x="0" y="42609"/>
                  </a:lnTo>
                  <a:cubicBezTo>
                    <a:pt x="0" y="43451"/>
                    <a:pt x="682" y="44133"/>
                    <a:pt x="1523" y="44133"/>
                  </a:cubicBezTo>
                  <a:cubicBezTo>
                    <a:pt x="2365" y="44133"/>
                    <a:pt x="3047" y="43451"/>
                    <a:pt x="3047" y="42609"/>
                  </a:cubicBezTo>
                  <a:lnTo>
                    <a:pt x="3047" y="37415"/>
                  </a:lnTo>
                  <a:cubicBezTo>
                    <a:pt x="3047" y="18464"/>
                    <a:pt x="18463" y="3047"/>
                    <a:pt x="37414" y="3047"/>
                  </a:cubicBezTo>
                  <a:lnTo>
                    <a:pt x="42608" y="3047"/>
                  </a:lnTo>
                  <a:cubicBezTo>
                    <a:pt x="43450" y="3047"/>
                    <a:pt x="44132" y="2365"/>
                    <a:pt x="44132" y="1523"/>
                  </a:cubicBezTo>
                  <a:cubicBezTo>
                    <a:pt x="44132" y="683"/>
                    <a:pt x="43450" y="0"/>
                    <a:pt x="426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368030" y="3196479"/>
              <a:ext cx="1424788" cy="1424769"/>
            </a:xfrm>
            <a:custGeom>
              <a:avLst/>
              <a:gdLst/>
              <a:ahLst/>
              <a:cxnLst/>
              <a:rect l="l" t="t" r="r" b="b"/>
              <a:pathLst>
                <a:path w="76080" h="76079" extrusionOk="0">
                  <a:moveTo>
                    <a:pt x="38041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41" y="69984"/>
                  </a:cubicBezTo>
                  <a:cubicBezTo>
                    <a:pt x="20425" y="69984"/>
                    <a:pt x="6096" y="55654"/>
                    <a:pt x="6096" y="38040"/>
                  </a:cubicBezTo>
                  <a:cubicBezTo>
                    <a:pt x="6096" y="20426"/>
                    <a:pt x="20425" y="6094"/>
                    <a:pt x="38041" y="6094"/>
                  </a:cubicBezTo>
                  <a:close/>
                  <a:moveTo>
                    <a:pt x="38041" y="1"/>
                  </a:moveTo>
                  <a:cubicBezTo>
                    <a:pt x="17066" y="1"/>
                    <a:pt x="1" y="17065"/>
                    <a:pt x="1" y="38040"/>
                  </a:cubicBezTo>
                  <a:cubicBezTo>
                    <a:pt x="1" y="59014"/>
                    <a:pt x="17066" y="76079"/>
                    <a:pt x="38041" y="76079"/>
                  </a:cubicBezTo>
                  <a:cubicBezTo>
                    <a:pt x="59016" y="76079"/>
                    <a:pt x="76080" y="59014"/>
                    <a:pt x="76080" y="38040"/>
                  </a:cubicBezTo>
                  <a:cubicBezTo>
                    <a:pt x="76080" y="17065"/>
                    <a:pt x="59016" y="1"/>
                    <a:pt x="380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284487" y="3115202"/>
              <a:ext cx="1430669" cy="826501"/>
            </a:xfrm>
            <a:custGeom>
              <a:avLst/>
              <a:gdLst/>
              <a:ahLst/>
              <a:cxnLst/>
              <a:rect l="l" t="t" r="r" b="b"/>
              <a:pathLst>
                <a:path w="76394" h="44133" extrusionOk="0">
                  <a:moveTo>
                    <a:pt x="38582" y="0"/>
                  </a:moveTo>
                  <a:cubicBezTo>
                    <a:pt x="17306" y="0"/>
                    <a:pt x="0" y="16784"/>
                    <a:pt x="0" y="37414"/>
                  </a:cubicBezTo>
                  <a:lnTo>
                    <a:pt x="0" y="42610"/>
                  </a:lnTo>
                  <a:cubicBezTo>
                    <a:pt x="0" y="43450"/>
                    <a:pt x="682" y="44133"/>
                    <a:pt x="1524" y="44133"/>
                  </a:cubicBezTo>
                  <a:cubicBezTo>
                    <a:pt x="2366" y="44133"/>
                    <a:pt x="3048" y="43450"/>
                    <a:pt x="3048" y="42610"/>
                  </a:cubicBezTo>
                  <a:lnTo>
                    <a:pt x="3048" y="37414"/>
                  </a:lnTo>
                  <a:cubicBezTo>
                    <a:pt x="3048" y="18465"/>
                    <a:pt x="18989" y="3047"/>
                    <a:pt x="38582" y="3047"/>
                  </a:cubicBezTo>
                  <a:lnTo>
                    <a:pt x="43944" y="3047"/>
                  </a:lnTo>
                  <a:cubicBezTo>
                    <a:pt x="55777" y="3047"/>
                    <a:pt x="66797" y="8719"/>
                    <a:pt x="73423" y="18220"/>
                  </a:cubicBezTo>
                  <a:cubicBezTo>
                    <a:pt x="73720" y="18637"/>
                    <a:pt x="74188" y="18859"/>
                    <a:pt x="74664" y="18859"/>
                  </a:cubicBezTo>
                  <a:cubicBezTo>
                    <a:pt x="74965" y="18859"/>
                    <a:pt x="75270" y="18770"/>
                    <a:pt x="75535" y="18584"/>
                  </a:cubicBezTo>
                  <a:cubicBezTo>
                    <a:pt x="76220" y="18106"/>
                    <a:pt x="76393" y="17167"/>
                    <a:pt x="75923" y="16476"/>
                  </a:cubicBezTo>
                  <a:cubicBezTo>
                    <a:pt x="68727" y="6160"/>
                    <a:pt x="56771" y="0"/>
                    <a:pt x="439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989896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8" y="1"/>
                    <a:pt x="1" y="2269"/>
                    <a:pt x="1" y="5067"/>
                  </a:cubicBezTo>
                  <a:cubicBezTo>
                    <a:pt x="1" y="7863"/>
                    <a:pt x="2268" y="10131"/>
                    <a:pt x="5065" y="10131"/>
                  </a:cubicBezTo>
                  <a:cubicBezTo>
                    <a:pt x="7862" y="10131"/>
                    <a:pt x="10130" y="7863"/>
                    <a:pt x="10130" y="5067"/>
                  </a:cubicBezTo>
                  <a:cubicBezTo>
                    <a:pt x="10130" y="2269"/>
                    <a:pt x="786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1"/>
            <p:cNvSpPr/>
            <p:nvPr/>
          </p:nvSpPr>
          <p:spPr>
            <a:xfrm>
              <a:off x="1053400" y="2463410"/>
              <a:ext cx="2177184" cy="1558727"/>
            </a:xfrm>
            <a:custGeom>
              <a:avLst/>
              <a:gdLst/>
              <a:ahLst/>
              <a:cxnLst/>
              <a:rect l="l" t="t" r="r" b="b"/>
              <a:pathLst>
                <a:path w="116256" h="83232" extrusionOk="0">
                  <a:moveTo>
                    <a:pt x="91950" y="26828"/>
                  </a:moveTo>
                  <a:lnTo>
                    <a:pt x="45697" y="74629"/>
                  </a:lnTo>
                  <a:cubicBezTo>
                    <a:pt x="45653" y="74560"/>
                    <a:pt x="45621" y="74482"/>
                    <a:pt x="45604" y="74402"/>
                  </a:cubicBezTo>
                  <a:lnTo>
                    <a:pt x="34477" y="27590"/>
                  </a:lnTo>
                  <a:cubicBezTo>
                    <a:pt x="35563" y="27093"/>
                    <a:pt x="36725" y="26828"/>
                    <a:pt x="37916" y="26828"/>
                  </a:cubicBezTo>
                  <a:close/>
                  <a:moveTo>
                    <a:pt x="30803" y="30576"/>
                  </a:moveTo>
                  <a:lnTo>
                    <a:pt x="41455" y="75389"/>
                  </a:lnTo>
                  <a:cubicBezTo>
                    <a:pt x="41855" y="77071"/>
                    <a:pt x="43068" y="78382"/>
                    <a:pt x="44621" y="78807"/>
                  </a:cubicBezTo>
                  <a:cubicBezTo>
                    <a:pt x="44673" y="78821"/>
                    <a:pt x="44723" y="78834"/>
                    <a:pt x="44775" y="78847"/>
                  </a:cubicBezTo>
                  <a:lnTo>
                    <a:pt x="5169" y="74996"/>
                  </a:lnTo>
                  <a:lnTo>
                    <a:pt x="29935" y="31877"/>
                  </a:lnTo>
                  <a:cubicBezTo>
                    <a:pt x="30196" y="31425"/>
                    <a:pt x="30485" y="30990"/>
                    <a:pt x="30803" y="30576"/>
                  </a:cubicBezTo>
                  <a:close/>
                  <a:moveTo>
                    <a:pt x="89153" y="1"/>
                  </a:moveTo>
                  <a:cubicBezTo>
                    <a:pt x="88930" y="1"/>
                    <a:pt x="88703" y="36"/>
                    <a:pt x="88480" y="110"/>
                  </a:cubicBezTo>
                  <a:cubicBezTo>
                    <a:pt x="87361" y="483"/>
                    <a:pt x="86757" y="1690"/>
                    <a:pt x="87130" y="2808"/>
                  </a:cubicBezTo>
                  <a:lnTo>
                    <a:pt x="93708" y="22563"/>
                  </a:lnTo>
                  <a:lnTo>
                    <a:pt x="37916" y="22563"/>
                  </a:lnTo>
                  <a:cubicBezTo>
                    <a:pt x="36399" y="22563"/>
                    <a:pt x="34895" y="22840"/>
                    <a:pt x="33477" y="23381"/>
                  </a:cubicBezTo>
                  <a:lnTo>
                    <a:pt x="31375" y="14532"/>
                  </a:lnTo>
                  <a:cubicBezTo>
                    <a:pt x="31141" y="13552"/>
                    <a:pt x="30265" y="12892"/>
                    <a:pt x="29300" y="12892"/>
                  </a:cubicBezTo>
                  <a:cubicBezTo>
                    <a:pt x="29137" y="12892"/>
                    <a:pt x="28971" y="12911"/>
                    <a:pt x="28806" y="12950"/>
                  </a:cubicBezTo>
                  <a:cubicBezTo>
                    <a:pt x="27659" y="13224"/>
                    <a:pt x="26952" y="14374"/>
                    <a:pt x="27224" y="15519"/>
                  </a:cubicBezTo>
                  <a:lnTo>
                    <a:pt x="29633" y="25655"/>
                  </a:lnTo>
                  <a:cubicBezTo>
                    <a:pt x="28316" y="26762"/>
                    <a:pt x="27162" y="28141"/>
                    <a:pt x="26237" y="29753"/>
                  </a:cubicBezTo>
                  <a:lnTo>
                    <a:pt x="550" y="74475"/>
                  </a:lnTo>
                  <a:cubicBezTo>
                    <a:pt x="25" y="75389"/>
                    <a:pt x="1" y="76537"/>
                    <a:pt x="486" y="77476"/>
                  </a:cubicBezTo>
                  <a:cubicBezTo>
                    <a:pt x="945" y="78367"/>
                    <a:pt x="1798" y="78955"/>
                    <a:pt x="2767" y="79049"/>
                  </a:cubicBezTo>
                  <a:lnTo>
                    <a:pt x="45668" y="83221"/>
                  </a:lnTo>
                  <a:cubicBezTo>
                    <a:pt x="45738" y="83227"/>
                    <a:pt x="45807" y="83231"/>
                    <a:pt x="45877" y="83231"/>
                  </a:cubicBezTo>
                  <a:cubicBezTo>
                    <a:pt x="47016" y="83230"/>
                    <a:pt x="47952" y="82336"/>
                    <a:pt x="48006" y="81199"/>
                  </a:cubicBezTo>
                  <a:cubicBezTo>
                    <a:pt x="48060" y="80063"/>
                    <a:pt x="47214" y="79083"/>
                    <a:pt x="46082" y="78974"/>
                  </a:cubicBezTo>
                  <a:lnTo>
                    <a:pt x="45863" y="78954"/>
                  </a:lnTo>
                  <a:cubicBezTo>
                    <a:pt x="46919" y="78914"/>
                    <a:pt x="47935" y="78459"/>
                    <a:pt x="48724" y="77643"/>
                  </a:cubicBezTo>
                  <a:lnTo>
                    <a:pt x="95834" y="28948"/>
                  </a:lnTo>
                  <a:lnTo>
                    <a:pt x="111993" y="77473"/>
                  </a:lnTo>
                  <a:cubicBezTo>
                    <a:pt x="112284" y="78345"/>
                    <a:pt x="113098" y="78932"/>
                    <a:pt x="114016" y="78932"/>
                  </a:cubicBezTo>
                  <a:cubicBezTo>
                    <a:pt x="114701" y="78932"/>
                    <a:pt x="115345" y="78603"/>
                    <a:pt x="115745" y="78047"/>
                  </a:cubicBezTo>
                  <a:cubicBezTo>
                    <a:pt x="116146" y="77492"/>
                    <a:pt x="116256" y="76776"/>
                    <a:pt x="116040" y="76126"/>
                  </a:cubicBezTo>
                  <a:lnTo>
                    <a:pt x="91178" y="1460"/>
                  </a:lnTo>
                  <a:cubicBezTo>
                    <a:pt x="90880" y="566"/>
                    <a:pt x="90047" y="1"/>
                    <a:pt x="891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2680146" y="2456537"/>
              <a:ext cx="495324" cy="300651"/>
            </a:xfrm>
            <a:custGeom>
              <a:avLst/>
              <a:gdLst/>
              <a:ahLst/>
              <a:cxnLst/>
              <a:rect l="l" t="t" r="r" b="b"/>
              <a:pathLst>
                <a:path w="26449" h="16054" extrusionOk="0">
                  <a:moveTo>
                    <a:pt x="1830" y="1"/>
                  </a:moveTo>
                  <a:cubicBezTo>
                    <a:pt x="820" y="1"/>
                    <a:pt x="1" y="819"/>
                    <a:pt x="1" y="1828"/>
                  </a:cubicBezTo>
                  <a:cubicBezTo>
                    <a:pt x="1" y="2839"/>
                    <a:pt x="820" y="3657"/>
                    <a:pt x="1830" y="3657"/>
                  </a:cubicBezTo>
                  <a:lnTo>
                    <a:pt x="19002" y="3657"/>
                  </a:lnTo>
                  <a:cubicBezTo>
                    <a:pt x="21092" y="3657"/>
                    <a:pt x="22792" y="5357"/>
                    <a:pt x="22792" y="7447"/>
                  </a:cubicBezTo>
                  <a:lnTo>
                    <a:pt x="22792" y="9528"/>
                  </a:lnTo>
                  <a:cubicBezTo>
                    <a:pt x="22792" y="11110"/>
                    <a:pt x="21505" y="12396"/>
                    <a:pt x="19923" y="12396"/>
                  </a:cubicBezTo>
                  <a:lnTo>
                    <a:pt x="17763" y="12396"/>
                  </a:lnTo>
                  <a:cubicBezTo>
                    <a:pt x="16753" y="12396"/>
                    <a:pt x="15934" y="13215"/>
                    <a:pt x="15934" y="14224"/>
                  </a:cubicBezTo>
                  <a:cubicBezTo>
                    <a:pt x="15934" y="15234"/>
                    <a:pt x="16753" y="16053"/>
                    <a:pt x="17763" y="16053"/>
                  </a:cubicBezTo>
                  <a:lnTo>
                    <a:pt x="19923" y="16053"/>
                  </a:lnTo>
                  <a:cubicBezTo>
                    <a:pt x="23521" y="16053"/>
                    <a:pt x="26449" y="13126"/>
                    <a:pt x="26449" y="9528"/>
                  </a:cubicBezTo>
                  <a:lnTo>
                    <a:pt x="26449" y="7447"/>
                  </a:lnTo>
                  <a:cubicBezTo>
                    <a:pt x="26449" y="3341"/>
                    <a:pt x="23108" y="1"/>
                    <a:pt x="190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1722815" y="3783830"/>
              <a:ext cx="362152" cy="362152"/>
            </a:xfrm>
            <a:custGeom>
              <a:avLst/>
              <a:gdLst/>
              <a:ahLst/>
              <a:cxnLst/>
              <a:rect l="l" t="t" r="r" b="b"/>
              <a:pathLst>
                <a:path w="19338" h="19338" extrusionOk="0">
                  <a:moveTo>
                    <a:pt x="9669" y="0"/>
                  </a:moveTo>
                  <a:cubicBezTo>
                    <a:pt x="7104" y="0"/>
                    <a:pt x="4645" y="1019"/>
                    <a:pt x="2831" y="2831"/>
                  </a:cubicBezTo>
                  <a:cubicBezTo>
                    <a:pt x="1019" y="4644"/>
                    <a:pt x="0" y="7104"/>
                    <a:pt x="0" y="9669"/>
                  </a:cubicBezTo>
                  <a:cubicBezTo>
                    <a:pt x="0" y="12233"/>
                    <a:pt x="1019" y="14693"/>
                    <a:pt x="2831" y="16506"/>
                  </a:cubicBezTo>
                  <a:cubicBezTo>
                    <a:pt x="4645" y="18320"/>
                    <a:pt x="7104" y="19337"/>
                    <a:pt x="9669" y="19337"/>
                  </a:cubicBezTo>
                  <a:cubicBezTo>
                    <a:pt x="12233" y="19337"/>
                    <a:pt x="14693" y="18320"/>
                    <a:pt x="16506" y="16506"/>
                  </a:cubicBezTo>
                  <a:cubicBezTo>
                    <a:pt x="18320" y="14693"/>
                    <a:pt x="19337" y="12233"/>
                    <a:pt x="19337" y="9669"/>
                  </a:cubicBezTo>
                  <a:cubicBezTo>
                    <a:pt x="19337" y="7104"/>
                    <a:pt x="18320" y="4644"/>
                    <a:pt x="16506" y="2831"/>
                  </a:cubicBezTo>
                  <a:cubicBezTo>
                    <a:pt x="14693" y="1019"/>
                    <a:pt x="12233" y="0"/>
                    <a:pt x="96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1374427" y="2583996"/>
              <a:ext cx="513620" cy="228269"/>
            </a:xfrm>
            <a:custGeom>
              <a:avLst/>
              <a:gdLst/>
              <a:ahLst/>
              <a:cxnLst/>
              <a:rect l="l" t="t" r="r" b="b"/>
              <a:pathLst>
                <a:path w="27426" h="12189" extrusionOk="0">
                  <a:moveTo>
                    <a:pt x="6095" y="0"/>
                  </a:moveTo>
                  <a:cubicBezTo>
                    <a:pt x="2744" y="0"/>
                    <a:pt x="1" y="2743"/>
                    <a:pt x="1" y="6095"/>
                  </a:cubicBezTo>
                  <a:cubicBezTo>
                    <a:pt x="1" y="9447"/>
                    <a:pt x="2744" y="12189"/>
                    <a:pt x="6095" y="12189"/>
                  </a:cubicBezTo>
                  <a:lnTo>
                    <a:pt x="21331" y="12189"/>
                  </a:lnTo>
                  <a:cubicBezTo>
                    <a:pt x="24682" y="12189"/>
                    <a:pt x="27424" y="9447"/>
                    <a:pt x="27426" y="6095"/>
                  </a:cubicBezTo>
                  <a:cubicBezTo>
                    <a:pt x="27426" y="2743"/>
                    <a:pt x="24682" y="0"/>
                    <a:pt x="21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1788174" y="828012"/>
              <a:ext cx="1331862" cy="1278302"/>
            </a:xfrm>
            <a:custGeom>
              <a:avLst/>
              <a:gdLst/>
              <a:ahLst/>
              <a:cxnLst/>
              <a:rect l="l" t="t" r="r" b="b"/>
              <a:pathLst>
                <a:path w="71118" h="68258" extrusionOk="0">
                  <a:moveTo>
                    <a:pt x="27369" y="42439"/>
                  </a:moveTo>
                  <a:cubicBezTo>
                    <a:pt x="27378" y="42567"/>
                    <a:pt x="27389" y="42695"/>
                    <a:pt x="27402" y="42823"/>
                  </a:cubicBezTo>
                  <a:cubicBezTo>
                    <a:pt x="27327" y="42735"/>
                    <a:pt x="27251" y="42652"/>
                    <a:pt x="27175" y="42567"/>
                  </a:cubicBezTo>
                  <a:cubicBezTo>
                    <a:pt x="27241" y="42525"/>
                    <a:pt x="27304" y="42482"/>
                    <a:pt x="27369" y="42439"/>
                  </a:cubicBezTo>
                  <a:close/>
                  <a:moveTo>
                    <a:pt x="54505" y="1"/>
                  </a:moveTo>
                  <a:cubicBezTo>
                    <a:pt x="50081" y="1"/>
                    <a:pt x="46059" y="1808"/>
                    <a:pt x="43151" y="4735"/>
                  </a:cubicBezTo>
                  <a:cubicBezTo>
                    <a:pt x="43151" y="4735"/>
                    <a:pt x="43151" y="4735"/>
                    <a:pt x="43151" y="4735"/>
                  </a:cubicBezTo>
                  <a:cubicBezTo>
                    <a:pt x="43099" y="4735"/>
                    <a:pt x="33482" y="14373"/>
                    <a:pt x="26232" y="14373"/>
                  </a:cubicBezTo>
                  <a:cubicBezTo>
                    <a:pt x="26159" y="14373"/>
                    <a:pt x="26087" y="14372"/>
                    <a:pt x="26015" y="14370"/>
                  </a:cubicBezTo>
                  <a:cubicBezTo>
                    <a:pt x="23593" y="14306"/>
                    <a:pt x="19085" y="13023"/>
                    <a:pt x="19061" y="13017"/>
                  </a:cubicBezTo>
                  <a:cubicBezTo>
                    <a:pt x="18070" y="12773"/>
                    <a:pt x="17107" y="12657"/>
                    <a:pt x="16175" y="12657"/>
                  </a:cubicBezTo>
                  <a:cubicBezTo>
                    <a:pt x="8394" y="12657"/>
                    <a:pt x="2834" y="20697"/>
                    <a:pt x="2621" y="28592"/>
                  </a:cubicBezTo>
                  <a:cubicBezTo>
                    <a:pt x="2621" y="28604"/>
                    <a:pt x="2621" y="28615"/>
                    <a:pt x="2621" y="28627"/>
                  </a:cubicBezTo>
                  <a:cubicBezTo>
                    <a:pt x="2581" y="30349"/>
                    <a:pt x="3142" y="32030"/>
                    <a:pt x="4207" y="33385"/>
                  </a:cubicBezTo>
                  <a:cubicBezTo>
                    <a:pt x="5583" y="35133"/>
                    <a:pt x="6736" y="38023"/>
                    <a:pt x="6661" y="40788"/>
                  </a:cubicBezTo>
                  <a:cubicBezTo>
                    <a:pt x="6560" y="44520"/>
                    <a:pt x="4653" y="47969"/>
                    <a:pt x="1547" y="50039"/>
                  </a:cubicBezTo>
                  <a:cubicBezTo>
                    <a:pt x="785" y="50548"/>
                    <a:pt x="268" y="51363"/>
                    <a:pt x="235" y="52280"/>
                  </a:cubicBezTo>
                  <a:cubicBezTo>
                    <a:pt x="232" y="52323"/>
                    <a:pt x="232" y="52366"/>
                    <a:pt x="231" y="52411"/>
                  </a:cubicBezTo>
                  <a:cubicBezTo>
                    <a:pt x="0" y="60929"/>
                    <a:pt x="6720" y="68021"/>
                    <a:pt x="15238" y="68252"/>
                  </a:cubicBezTo>
                  <a:cubicBezTo>
                    <a:pt x="15380" y="68256"/>
                    <a:pt x="15522" y="68257"/>
                    <a:pt x="15663" y="68257"/>
                  </a:cubicBezTo>
                  <a:cubicBezTo>
                    <a:pt x="23991" y="68257"/>
                    <a:pt x="30853" y="61620"/>
                    <a:pt x="31079" y="53244"/>
                  </a:cubicBezTo>
                  <a:cubicBezTo>
                    <a:pt x="31094" y="52688"/>
                    <a:pt x="31079" y="52133"/>
                    <a:pt x="31035" y="51579"/>
                  </a:cubicBezTo>
                  <a:lnTo>
                    <a:pt x="31035" y="51579"/>
                  </a:lnTo>
                  <a:cubicBezTo>
                    <a:pt x="33965" y="55100"/>
                    <a:pt x="38379" y="57355"/>
                    <a:pt x="43351" y="57355"/>
                  </a:cubicBezTo>
                  <a:cubicBezTo>
                    <a:pt x="43750" y="57355"/>
                    <a:pt x="44152" y="57341"/>
                    <a:pt x="44557" y="57311"/>
                  </a:cubicBezTo>
                  <a:cubicBezTo>
                    <a:pt x="52040" y="56768"/>
                    <a:pt x="58235" y="50927"/>
                    <a:pt x="59214" y="43489"/>
                  </a:cubicBezTo>
                  <a:cubicBezTo>
                    <a:pt x="59782" y="39167"/>
                    <a:pt x="58608" y="35109"/>
                    <a:pt x="56291" y="31927"/>
                  </a:cubicBezTo>
                  <a:cubicBezTo>
                    <a:pt x="64637" y="31003"/>
                    <a:pt x="71117" y="23644"/>
                    <a:pt x="70483" y="14811"/>
                  </a:cubicBezTo>
                  <a:cubicBezTo>
                    <a:pt x="69949" y="7383"/>
                    <a:pt x="64202" y="1212"/>
                    <a:pt x="56828" y="166"/>
                  </a:cubicBezTo>
                  <a:cubicBezTo>
                    <a:pt x="56044" y="54"/>
                    <a:pt x="55268" y="1"/>
                    <a:pt x="545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1"/>
            <p:cNvSpPr/>
            <p:nvPr/>
          </p:nvSpPr>
          <p:spPr>
            <a:xfrm>
              <a:off x="1859245" y="3742423"/>
              <a:ext cx="171469" cy="114163"/>
            </a:xfrm>
            <a:custGeom>
              <a:avLst/>
              <a:gdLst/>
              <a:ahLst/>
              <a:cxnLst/>
              <a:rect l="l" t="t" r="r" b="b"/>
              <a:pathLst>
                <a:path w="9156" h="6096" extrusionOk="0">
                  <a:moveTo>
                    <a:pt x="622" y="1"/>
                  </a:moveTo>
                  <a:lnTo>
                    <a:pt x="0" y="4497"/>
                  </a:lnTo>
                  <a:lnTo>
                    <a:pt x="9155" y="6096"/>
                  </a:lnTo>
                  <a:lnTo>
                    <a:pt x="91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1"/>
            <p:cNvSpPr/>
            <p:nvPr/>
          </p:nvSpPr>
          <p:spPr>
            <a:xfrm>
              <a:off x="1789653" y="3983521"/>
              <a:ext cx="467588" cy="122216"/>
            </a:xfrm>
            <a:custGeom>
              <a:avLst/>
              <a:gdLst/>
              <a:ahLst/>
              <a:cxnLst/>
              <a:rect l="l" t="t" r="r" b="b"/>
              <a:pathLst>
                <a:path w="24968" h="6526" extrusionOk="0">
                  <a:moveTo>
                    <a:pt x="405" y="0"/>
                  </a:moveTo>
                  <a:lnTo>
                    <a:pt x="1" y="2432"/>
                  </a:lnTo>
                  <a:lnTo>
                    <a:pt x="24563" y="6525"/>
                  </a:lnTo>
                  <a:lnTo>
                    <a:pt x="24967" y="4093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1"/>
            <p:cNvSpPr/>
            <p:nvPr/>
          </p:nvSpPr>
          <p:spPr>
            <a:xfrm>
              <a:off x="1797313" y="3826529"/>
              <a:ext cx="461333" cy="233082"/>
            </a:xfrm>
            <a:custGeom>
              <a:avLst/>
              <a:gdLst/>
              <a:ahLst/>
              <a:cxnLst/>
              <a:rect l="l" t="t" r="r" b="b"/>
              <a:pathLst>
                <a:path w="24634" h="12446" extrusionOk="0">
                  <a:moveTo>
                    <a:pt x="3437" y="1"/>
                  </a:moveTo>
                  <a:cubicBezTo>
                    <a:pt x="2280" y="1"/>
                    <a:pt x="1260" y="837"/>
                    <a:pt x="1064" y="2016"/>
                  </a:cubicBezTo>
                  <a:lnTo>
                    <a:pt x="0" y="8392"/>
                  </a:lnTo>
                  <a:lnTo>
                    <a:pt x="24319" y="12446"/>
                  </a:lnTo>
                  <a:cubicBezTo>
                    <a:pt x="24633" y="10565"/>
                    <a:pt x="23364" y="8786"/>
                    <a:pt x="21483" y="8474"/>
                  </a:cubicBezTo>
                  <a:lnTo>
                    <a:pt x="19364" y="8120"/>
                  </a:lnTo>
                  <a:cubicBezTo>
                    <a:pt x="17945" y="7884"/>
                    <a:pt x="16725" y="6983"/>
                    <a:pt x="16082" y="5695"/>
                  </a:cubicBezTo>
                  <a:lnTo>
                    <a:pt x="14729" y="2991"/>
                  </a:lnTo>
                  <a:cubicBezTo>
                    <a:pt x="14337" y="2208"/>
                    <a:pt x="13595" y="1659"/>
                    <a:pt x="12733" y="1515"/>
                  </a:cubicBezTo>
                  <a:lnTo>
                    <a:pt x="3839" y="34"/>
                  </a:lnTo>
                  <a:cubicBezTo>
                    <a:pt x="3704" y="12"/>
                    <a:pt x="3570" y="1"/>
                    <a:pt x="343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1"/>
            <p:cNvSpPr/>
            <p:nvPr/>
          </p:nvSpPr>
          <p:spPr>
            <a:xfrm>
              <a:off x="1408474" y="2041873"/>
              <a:ext cx="735504" cy="1771959"/>
            </a:xfrm>
            <a:custGeom>
              <a:avLst/>
              <a:gdLst/>
              <a:ahLst/>
              <a:cxnLst/>
              <a:rect l="l" t="t" r="r" b="b"/>
              <a:pathLst>
                <a:path w="39274" h="94618" extrusionOk="0">
                  <a:moveTo>
                    <a:pt x="8238" y="1"/>
                  </a:moveTo>
                  <a:lnTo>
                    <a:pt x="4791" y="4259"/>
                  </a:lnTo>
                  <a:cubicBezTo>
                    <a:pt x="615" y="9417"/>
                    <a:pt x="0" y="16597"/>
                    <a:pt x="3237" y="22390"/>
                  </a:cubicBezTo>
                  <a:lnTo>
                    <a:pt x="24692" y="57896"/>
                  </a:lnTo>
                  <a:lnTo>
                    <a:pt x="24026" y="91245"/>
                  </a:lnTo>
                  <a:cubicBezTo>
                    <a:pt x="24006" y="92304"/>
                    <a:pt x="24760" y="93222"/>
                    <a:pt x="25806" y="93405"/>
                  </a:cubicBezTo>
                  <a:lnTo>
                    <a:pt x="32559" y="94586"/>
                  </a:lnTo>
                  <a:cubicBezTo>
                    <a:pt x="32678" y="94607"/>
                    <a:pt x="32796" y="94617"/>
                    <a:pt x="32913" y="94617"/>
                  </a:cubicBezTo>
                  <a:cubicBezTo>
                    <a:pt x="33922" y="94617"/>
                    <a:pt x="34806" y="93868"/>
                    <a:pt x="34939" y="92831"/>
                  </a:cubicBezTo>
                  <a:lnTo>
                    <a:pt x="39185" y="59560"/>
                  </a:lnTo>
                  <a:cubicBezTo>
                    <a:pt x="39274" y="58865"/>
                    <a:pt x="39226" y="58158"/>
                    <a:pt x="39047" y="57479"/>
                  </a:cubicBezTo>
                  <a:lnTo>
                    <a:pt x="30645" y="25902"/>
                  </a:lnTo>
                  <a:lnTo>
                    <a:pt x="32006" y="20722"/>
                  </a:lnTo>
                  <a:lnTo>
                    <a:pt x="8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1"/>
            <p:cNvSpPr/>
            <p:nvPr/>
          </p:nvSpPr>
          <p:spPr>
            <a:xfrm>
              <a:off x="1877186" y="4045565"/>
              <a:ext cx="298067" cy="134089"/>
            </a:xfrm>
            <a:custGeom>
              <a:avLst/>
              <a:gdLst/>
              <a:ahLst/>
              <a:cxnLst/>
              <a:rect l="l" t="t" r="r" b="b"/>
              <a:pathLst>
                <a:path w="15916" h="7160" extrusionOk="0">
                  <a:moveTo>
                    <a:pt x="1257" y="0"/>
                  </a:moveTo>
                  <a:cubicBezTo>
                    <a:pt x="965" y="0"/>
                    <a:pt x="708" y="211"/>
                    <a:pt x="657" y="510"/>
                  </a:cubicBezTo>
                  <a:lnTo>
                    <a:pt x="57" y="4116"/>
                  </a:lnTo>
                  <a:cubicBezTo>
                    <a:pt x="1" y="4449"/>
                    <a:pt x="225" y="4762"/>
                    <a:pt x="558" y="4818"/>
                  </a:cubicBezTo>
                  <a:lnTo>
                    <a:pt x="14557" y="7151"/>
                  </a:lnTo>
                  <a:cubicBezTo>
                    <a:pt x="14591" y="7157"/>
                    <a:pt x="14624" y="7160"/>
                    <a:pt x="14657" y="7160"/>
                  </a:cubicBezTo>
                  <a:cubicBezTo>
                    <a:pt x="14950" y="7160"/>
                    <a:pt x="15209" y="6949"/>
                    <a:pt x="15259" y="6651"/>
                  </a:cubicBezTo>
                  <a:lnTo>
                    <a:pt x="15861" y="3044"/>
                  </a:lnTo>
                  <a:cubicBezTo>
                    <a:pt x="15915" y="2712"/>
                    <a:pt x="15691" y="2398"/>
                    <a:pt x="15358" y="2342"/>
                  </a:cubicBezTo>
                  <a:lnTo>
                    <a:pt x="1360" y="9"/>
                  </a:lnTo>
                  <a:cubicBezTo>
                    <a:pt x="1325" y="3"/>
                    <a:pt x="1291" y="0"/>
                    <a:pt x="12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2444460" y="1904937"/>
              <a:ext cx="545158" cy="616303"/>
            </a:xfrm>
            <a:custGeom>
              <a:avLst/>
              <a:gdLst/>
              <a:ahLst/>
              <a:cxnLst/>
              <a:rect l="l" t="t" r="r" b="b"/>
              <a:pathLst>
                <a:path w="29110" h="32909" extrusionOk="0">
                  <a:moveTo>
                    <a:pt x="4718" y="1"/>
                  </a:moveTo>
                  <a:cubicBezTo>
                    <a:pt x="3668" y="1"/>
                    <a:pt x="2617" y="386"/>
                    <a:pt x="1794" y="1162"/>
                  </a:cubicBezTo>
                  <a:cubicBezTo>
                    <a:pt x="81" y="2778"/>
                    <a:pt x="0" y="5478"/>
                    <a:pt x="1617" y="7192"/>
                  </a:cubicBezTo>
                  <a:lnTo>
                    <a:pt x="21728" y="28522"/>
                  </a:lnTo>
                  <a:cubicBezTo>
                    <a:pt x="21989" y="28800"/>
                    <a:pt x="22220" y="28916"/>
                    <a:pt x="22449" y="28944"/>
                  </a:cubicBezTo>
                  <a:lnTo>
                    <a:pt x="22394" y="29008"/>
                  </a:lnTo>
                  <a:cubicBezTo>
                    <a:pt x="22394" y="29008"/>
                    <a:pt x="24832" y="29008"/>
                    <a:pt x="24832" y="29983"/>
                  </a:cubicBezTo>
                  <a:lnTo>
                    <a:pt x="24832" y="31989"/>
                  </a:lnTo>
                  <a:cubicBezTo>
                    <a:pt x="24832" y="32497"/>
                    <a:pt x="25243" y="32909"/>
                    <a:pt x="25751" y="32909"/>
                  </a:cubicBezTo>
                  <a:cubicBezTo>
                    <a:pt x="27432" y="32909"/>
                    <a:pt x="28831" y="31613"/>
                    <a:pt x="28961" y="29937"/>
                  </a:cubicBezTo>
                  <a:cubicBezTo>
                    <a:pt x="29109" y="27997"/>
                    <a:pt x="27840" y="26232"/>
                    <a:pt x="25954" y="25756"/>
                  </a:cubicBezTo>
                  <a:lnTo>
                    <a:pt x="26049" y="25596"/>
                  </a:lnTo>
                  <a:lnTo>
                    <a:pt x="7824" y="1340"/>
                  </a:lnTo>
                  <a:cubicBezTo>
                    <a:pt x="6984" y="450"/>
                    <a:pt x="5852" y="1"/>
                    <a:pt x="4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1509696" y="1425382"/>
              <a:ext cx="1158839" cy="1016341"/>
            </a:xfrm>
            <a:custGeom>
              <a:avLst/>
              <a:gdLst/>
              <a:ahLst/>
              <a:cxnLst/>
              <a:rect l="l" t="t" r="r" b="b"/>
              <a:pathLst>
                <a:path w="61879" h="54270" extrusionOk="0">
                  <a:moveTo>
                    <a:pt x="50439" y="1"/>
                  </a:moveTo>
                  <a:cubicBezTo>
                    <a:pt x="48123" y="1"/>
                    <a:pt x="45813" y="680"/>
                    <a:pt x="43746" y="2047"/>
                  </a:cubicBezTo>
                  <a:lnTo>
                    <a:pt x="2141" y="29552"/>
                  </a:lnTo>
                  <a:cubicBezTo>
                    <a:pt x="218" y="30823"/>
                    <a:pt x="1" y="33897"/>
                    <a:pt x="1716" y="35564"/>
                  </a:cubicBezTo>
                  <a:lnTo>
                    <a:pt x="18775" y="52136"/>
                  </a:lnTo>
                  <a:cubicBezTo>
                    <a:pt x="20237" y="53556"/>
                    <a:pt x="22041" y="54269"/>
                    <a:pt x="23839" y="54269"/>
                  </a:cubicBezTo>
                  <a:cubicBezTo>
                    <a:pt x="25532" y="54269"/>
                    <a:pt x="27220" y="53636"/>
                    <a:pt x="28610" y="52362"/>
                  </a:cubicBezTo>
                  <a:lnTo>
                    <a:pt x="44476" y="35604"/>
                  </a:lnTo>
                  <a:lnTo>
                    <a:pt x="52532" y="32946"/>
                  </a:lnTo>
                  <a:cubicBezTo>
                    <a:pt x="55395" y="32002"/>
                    <a:pt x="57473" y="29418"/>
                    <a:pt x="57872" y="26310"/>
                  </a:cubicBezTo>
                  <a:lnTo>
                    <a:pt x="59499" y="15670"/>
                  </a:lnTo>
                  <a:cubicBezTo>
                    <a:pt x="61472" y="13848"/>
                    <a:pt x="61878" y="9771"/>
                    <a:pt x="60639" y="7199"/>
                  </a:cubicBezTo>
                  <a:lnTo>
                    <a:pt x="57876" y="2526"/>
                  </a:lnTo>
                  <a:cubicBezTo>
                    <a:pt x="55612" y="846"/>
                    <a:pt x="53022" y="1"/>
                    <a:pt x="50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1"/>
            <p:cNvSpPr/>
            <p:nvPr/>
          </p:nvSpPr>
          <p:spPr>
            <a:xfrm>
              <a:off x="2050527" y="1836807"/>
              <a:ext cx="822156" cy="752939"/>
            </a:xfrm>
            <a:custGeom>
              <a:avLst/>
              <a:gdLst/>
              <a:ahLst/>
              <a:cxnLst/>
              <a:rect l="l" t="t" r="r" b="b"/>
              <a:pathLst>
                <a:path w="43901" h="40205" extrusionOk="0">
                  <a:moveTo>
                    <a:pt x="4008" y="0"/>
                  </a:moveTo>
                  <a:cubicBezTo>
                    <a:pt x="2585" y="2589"/>
                    <a:pt x="0" y="10810"/>
                    <a:pt x="187" y="12425"/>
                  </a:cubicBezTo>
                  <a:cubicBezTo>
                    <a:pt x="504" y="15165"/>
                    <a:pt x="2964" y="18908"/>
                    <a:pt x="6862" y="21311"/>
                  </a:cubicBezTo>
                  <a:lnTo>
                    <a:pt x="35912" y="36033"/>
                  </a:lnTo>
                  <a:cubicBezTo>
                    <a:pt x="36004" y="36083"/>
                    <a:pt x="36098" y="36104"/>
                    <a:pt x="36192" y="36104"/>
                  </a:cubicBezTo>
                  <a:cubicBezTo>
                    <a:pt x="36560" y="36104"/>
                    <a:pt x="36942" y="35778"/>
                    <a:pt x="37325" y="35549"/>
                  </a:cubicBezTo>
                  <a:cubicBezTo>
                    <a:pt x="37976" y="35719"/>
                    <a:pt x="38553" y="36017"/>
                    <a:pt x="38553" y="36548"/>
                  </a:cubicBezTo>
                  <a:lnTo>
                    <a:pt x="38553" y="39055"/>
                  </a:lnTo>
                  <a:cubicBezTo>
                    <a:pt x="38553" y="39690"/>
                    <a:pt x="39067" y="40204"/>
                    <a:pt x="39701" y="40205"/>
                  </a:cubicBezTo>
                  <a:cubicBezTo>
                    <a:pt x="41804" y="40204"/>
                    <a:pt x="43553" y="38586"/>
                    <a:pt x="43714" y="36489"/>
                  </a:cubicBezTo>
                  <a:cubicBezTo>
                    <a:pt x="43901" y="34060"/>
                    <a:pt x="42308" y="31849"/>
                    <a:pt x="39945" y="31258"/>
                  </a:cubicBezTo>
                  <a:lnTo>
                    <a:pt x="39163" y="31063"/>
                  </a:lnTo>
                  <a:lnTo>
                    <a:pt x="10833" y="12745"/>
                  </a:lnTo>
                  <a:cubicBezTo>
                    <a:pt x="10211" y="12355"/>
                    <a:pt x="9733" y="12007"/>
                    <a:pt x="9375" y="11716"/>
                  </a:cubicBezTo>
                  <a:lnTo>
                    <a:pt x="16018" y="3212"/>
                  </a:lnTo>
                  <a:cubicBezTo>
                    <a:pt x="15994" y="3207"/>
                    <a:pt x="15969" y="3205"/>
                    <a:pt x="15945" y="3199"/>
                  </a:cubicBezTo>
                  <a:lnTo>
                    <a:pt x="4584" y="227"/>
                  </a:lnTo>
                  <a:cubicBezTo>
                    <a:pt x="4384" y="174"/>
                    <a:pt x="4191" y="99"/>
                    <a:pt x="4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1"/>
            <p:cNvSpPr/>
            <p:nvPr/>
          </p:nvSpPr>
          <p:spPr>
            <a:xfrm>
              <a:off x="2095717" y="1538946"/>
              <a:ext cx="464348" cy="359325"/>
            </a:xfrm>
            <a:custGeom>
              <a:avLst/>
              <a:gdLst/>
              <a:ahLst/>
              <a:cxnLst/>
              <a:rect l="l" t="t" r="r" b="b"/>
              <a:pathLst>
                <a:path w="24795" h="19187" extrusionOk="0">
                  <a:moveTo>
                    <a:pt x="15388" y="0"/>
                  </a:moveTo>
                  <a:cubicBezTo>
                    <a:pt x="13275" y="0"/>
                    <a:pt x="11272" y="877"/>
                    <a:pt x="9901" y="2365"/>
                  </a:cubicBezTo>
                  <a:lnTo>
                    <a:pt x="995" y="12499"/>
                  </a:lnTo>
                  <a:cubicBezTo>
                    <a:pt x="1" y="13630"/>
                    <a:pt x="352" y="15230"/>
                    <a:pt x="1597" y="15905"/>
                  </a:cubicBezTo>
                  <a:cubicBezTo>
                    <a:pt x="1778" y="16004"/>
                    <a:pt x="1971" y="16081"/>
                    <a:pt x="2173" y="16132"/>
                  </a:cubicBezTo>
                  <a:lnTo>
                    <a:pt x="13532" y="19104"/>
                  </a:lnTo>
                  <a:cubicBezTo>
                    <a:pt x="13556" y="19110"/>
                    <a:pt x="13581" y="19112"/>
                    <a:pt x="13605" y="19117"/>
                  </a:cubicBezTo>
                  <a:cubicBezTo>
                    <a:pt x="13806" y="19164"/>
                    <a:pt x="14010" y="19186"/>
                    <a:pt x="14212" y="19186"/>
                  </a:cubicBezTo>
                  <a:cubicBezTo>
                    <a:pt x="15000" y="19186"/>
                    <a:pt x="15769" y="18844"/>
                    <a:pt x="16263" y="18234"/>
                  </a:cubicBezTo>
                  <a:cubicBezTo>
                    <a:pt x="18824" y="15070"/>
                    <a:pt x="24795" y="6963"/>
                    <a:pt x="21918" y="3357"/>
                  </a:cubicBezTo>
                  <a:cubicBezTo>
                    <a:pt x="20046" y="1010"/>
                    <a:pt x="17654" y="0"/>
                    <a:pt x="153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1"/>
            <p:cNvSpPr/>
            <p:nvPr/>
          </p:nvSpPr>
          <p:spPr>
            <a:xfrm>
              <a:off x="2502216" y="1108363"/>
              <a:ext cx="505905" cy="457794"/>
            </a:xfrm>
            <a:custGeom>
              <a:avLst/>
              <a:gdLst/>
              <a:ahLst/>
              <a:cxnLst/>
              <a:rect l="l" t="t" r="r" b="b"/>
              <a:pathLst>
                <a:path w="27014" h="24445" extrusionOk="0">
                  <a:moveTo>
                    <a:pt x="27014" y="0"/>
                  </a:moveTo>
                  <a:cubicBezTo>
                    <a:pt x="25588" y="3944"/>
                    <a:pt x="15510" y="4560"/>
                    <a:pt x="11736" y="4652"/>
                  </a:cubicBezTo>
                  <a:cubicBezTo>
                    <a:pt x="11274" y="3474"/>
                    <a:pt x="10134" y="2636"/>
                    <a:pt x="8793" y="2636"/>
                  </a:cubicBezTo>
                  <a:cubicBezTo>
                    <a:pt x="8573" y="2636"/>
                    <a:pt x="8348" y="2659"/>
                    <a:pt x="8119" y="2706"/>
                  </a:cubicBezTo>
                  <a:cubicBezTo>
                    <a:pt x="6932" y="2952"/>
                    <a:pt x="5967" y="3901"/>
                    <a:pt x="5708" y="5084"/>
                  </a:cubicBezTo>
                  <a:cubicBezTo>
                    <a:pt x="5405" y="6458"/>
                    <a:pt x="5998" y="7723"/>
                    <a:pt x="7011" y="8415"/>
                  </a:cubicBezTo>
                  <a:lnTo>
                    <a:pt x="6586" y="9901"/>
                  </a:lnTo>
                  <a:cubicBezTo>
                    <a:pt x="6344" y="11456"/>
                    <a:pt x="6408" y="12770"/>
                    <a:pt x="6683" y="13893"/>
                  </a:cubicBezTo>
                  <a:lnTo>
                    <a:pt x="6331" y="13893"/>
                  </a:lnTo>
                  <a:lnTo>
                    <a:pt x="0" y="18114"/>
                  </a:lnTo>
                  <a:lnTo>
                    <a:pt x="6331" y="24445"/>
                  </a:lnTo>
                  <a:lnTo>
                    <a:pt x="12616" y="20225"/>
                  </a:lnTo>
                  <a:cubicBezTo>
                    <a:pt x="13039" y="20481"/>
                    <a:pt x="13467" y="20732"/>
                    <a:pt x="13893" y="20972"/>
                  </a:cubicBezTo>
                  <a:cubicBezTo>
                    <a:pt x="14870" y="21519"/>
                    <a:pt x="15917" y="21774"/>
                    <a:pt x="16944" y="21774"/>
                  </a:cubicBezTo>
                  <a:cubicBezTo>
                    <a:pt x="19636" y="21774"/>
                    <a:pt x="22185" y="20021"/>
                    <a:pt x="22942" y="17186"/>
                  </a:cubicBezTo>
                  <a:cubicBezTo>
                    <a:pt x="24856" y="10018"/>
                    <a:pt x="27014" y="2"/>
                    <a:pt x="270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1"/>
            <p:cNvSpPr/>
            <p:nvPr/>
          </p:nvSpPr>
          <p:spPr>
            <a:xfrm>
              <a:off x="2723069" y="2498393"/>
              <a:ext cx="38073" cy="14551"/>
            </a:xfrm>
            <a:custGeom>
              <a:avLst/>
              <a:gdLst/>
              <a:ahLst/>
              <a:cxnLst/>
              <a:rect l="l" t="t" r="r" b="b"/>
              <a:pathLst>
                <a:path w="2033" h="777" extrusionOk="0">
                  <a:moveTo>
                    <a:pt x="2032" y="1"/>
                  </a:moveTo>
                  <a:cubicBezTo>
                    <a:pt x="1831" y="1"/>
                    <a:pt x="1628" y="91"/>
                    <a:pt x="1426" y="211"/>
                  </a:cubicBezTo>
                  <a:lnTo>
                    <a:pt x="1426" y="211"/>
                  </a:lnTo>
                  <a:lnTo>
                    <a:pt x="2032" y="1"/>
                  </a:lnTo>
                  <a:close/>
                  <a:moveTo>
                    <a:pt x="1426" y="211"/>
                  </a:moveTo>
                  <a:lnTo>
                    <a:pt x="0" y="706"/>
                  </a:lnTo>
                  <a:cubicBezTo>
                    <a:pt x="92" y="755"/>
                    <a:pt x="185" y="777"/>
                    <a:pt x="279" y="777"/>
                  </a:cubicBezTo>
                  <a:cubicBezTo>
                    <a:pt x="651" y="777"/>
                    <a:pt x="1038" y="441"/>
                    <a:pt x="1426" y="211"/>
                  </a:cubicBezTo>
                  <a:close/>
                </a:path>
              </a:pathLst>
            </a:custGeom>
            <a:solidFill>
              <a:srgbClr val="FFC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1"/>
            <p:cNvSpPr/>
            <p:nvPr/>
          </p:nvSpPr>
          <p:spPr>
            <a:xfrm>
              <a:off x="469908" y="2156017"/>
              <a:ext cx="850341" cy="810339"/>
            </a:xfrm>
            <a:custGeom>
              <a:avLst/>
              <a:gdLst/>
              <a:ahLst/>
              <a:cxnLst/>
              <a:rect l="l" t="t" r="r" b="b"/>
              <a:pathLst>
                <a:path w="45406" h="43270" extrusionOk="0">
                  <a:moveTo>
                    <a:pt x="2240" y="1"/>
                  </a:moveTo>
                  <a:cubicBezTo>
                    <a:pt x="1004" y="1"/>
                    <a:pt x="1" y="1004"/>
                    <a:pt x="1" y="2242"/>
                  </a:cubicBezTo>
                  <a:lnTo>
                    <a:pt x="1" y="41029"/>
                  </a:lnTo>
                  <a:cubicBezTo>
                    <a:pt x="1" y="42266"/>
                    <a:pt x="1002" y="43270"/>
                    <a:pt x="2240" y="43270"/>
                  </a:cubicBezTo>
                  <a:lnTo>
                    <a:pt x="43166" y="43270"/>
                  </a:lnTo>
                  <a:cubicBezTo>
                    <a:pt x="44402" y="43268"/>
                    <a:pt x="45405" y="42266"/>
                    <a:pt x="45405" y="41029"/>
                  </a:cubicBezTo>
                  <a:lnTo>
                    <a:pt x="45405" y="2242"/>
                  </a:lnTo>
                  <a:cubicBezTo>
                    <a:pt x="45405" y="1004"/>
                    <a:pt x="44402" y="1"/>
                    <a:pt x="43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1"/>
            <p:cNvSpPr/>
            <p:nvPr/>
          </p:nvSpPr>
          <p:spPr>
            <a:xfrm>
              <a:off x="800916" y="2144593"/>
              <a:ext cx="188324" cy="247372"/>
            </a:xfrm>
            <a:custGeom>
              <a:avLst/>
              <a:gdLst/>
              <a:ahLst/>
              <a:cxnLst/>
              <a:rect l="l" t="t" r="r" b="b"/>
              <a:pathLst>
                <a:path w="10056" h="13209" extrusionOk="0">
                  <a:moveTo>
                    <a:pt x="573" y="0"/>
                  </a:moveTo>
                  <a:cubicBezTo>
                    <a:pt x="256" y="0"/>
                    <a:pt x="0" y="258"/>
                    <a:pt x="0" y="575"/>
                  </a:cubicBezTo>
                  <a:lnTo>
                    <a:pt x="0" y="12634"/>
                  </a:lnTo>
                  <a:cubicBezTo>
                    <a:pt x="0" y="12979"/>
                    <a:pt x="283" y="13208"/>
                    <a:pt x="578" y="13208"/>
                  </a:cubicBezTo>
                  <a:cubicBezTo>
                    <a:pt x="719" y="13208"/>
                    <a:pt x="862" y="13156"/>
                    <a:pt x="979" y="13039"/>
                  </a:cubicBezTo>
                  <a:lnTo>
                    <a:pt x="4775" y="9243"/>
                  </a:lnTo>
                  <a:cubicBezTo>
                    <a:pt x="4887" y="9131"/>
                    <a:pt x="5034" y="9075"/>
                    <a:pt x="5181" y="9075"/>
                  </a:cubicBezTo>
                  <a:cubicBezTo>
                    <a:pt x="5328" y="9075"/>
                    <a:pt x="5475" y="9131"/>
                    <a:pt x="5587" y="9243"/>
                  </a:cubicBezTo>
                  <a:lnTo>
                    <a:pt x="9076" y="12733"/>
                  </a:lnTo>
                  <a:cubicBezTo>
                    <a:pt x="9193" y="12850"/>
                    <a:pt x="9337" y="12902"/>
                    <a:pt x="9478" y="12902"/>
                  </a:cubicBezTo>
                  <a:cubicBezTo>
                    <a:pt x="9773" y="12902"/>
                    <a:pt x="10056" y="12673"/>
                    <a:pt x="10056" y="12327"/>
                  </a:cubicBezTo>
                  <a:lnTo>
                    <a:pt x="10056" y="575"/>
                  </a:lnTo>
                  <a:cubicBezTo>
                    <a:pt x="10056" y="258"/>
                    <a:pt x="9798" y="0"/>
                    <a:pt x="94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1"/>
            <p:cNvSpPr/>
            <p:nvPr/>
          </p:nvSpPr>
          <p:spPr>
            <a:xfrm>
              <a:off x="554631" y="2669600"/>
              <a:ext cx="273908" cy="171207"/>
            </a:xfrm>
            <a:custGeom>
              <a:avLst/>
              <a:gdLst/>
              <a:ahLst/>
              <a:cxnLst/>
              <a:rect l="l" t="t" r="r" b="b"/>
              <a:pathLst>
                <a:path w="14626" h="9142" extrusionOk="0">
                  <a:moveTo>
                    <a:pt x="11882" y="2440"/>
                  </a:moveTo>
                  <a:cubicBezTo>
                    <a:pt x="12219" y="2440"/>
                    <a:pt x="12492" y="2712"/>
                    <a:pt x="12492" y="3048"/>
                  </a:cubicBezTo>
                  <a:cubicBezTo>
                    <a:pt x="12492" y="3385"/>
                    <a:pt x="12219" y="3659"/>
                    <a:pt x="11882" y="3659"/>
                  </a:cubicBezTo>
                  <a:lnTo>
                    <a:pt x="2742" y="3659"/>
                  </a:lnTo>
                  <a:cubicBezTo>
                    <a:pt x="2405" y="3659"/>
                    <a:pt x="2132" y="3385"/>
                    <a:pt x="2132" y="3048"/>
                  </a:cubicBezTo>
                  <a:cubicBezTo>
                    <a:pt x="2132" y="2712"/>
                    <a:pt x="2405" y="2440"/>
                    <a:pt x="2742" y="2440"/>
                  </a:cubicBezTo>
                  <a:close/>
                  <a:moveTo>
                    <a:pt x="10370" y="5181"/>
                  </a:moveTo>
                  <a:cubicBezTo>
                    <a:pt x="10705" y="5181"/>
                    <a:pt x="10978" y="5454"/>
                    <a:pt x="10978" y="5791"/>
                  </a:cubicBezTo>
                  <a:cubicBezTo>
                    <a:pt x="10978" y="6128"/>
                    <a:pt x="10705" y="6400"/>
                    <a:pt x="10370" y="6400"/>
                  </a:cubicBezTo>
                  <a:cubicBezTo>
                    <a:pt x="10366" y="6400"/>
                    <a:pt x="10363" y="6400"/>
                    <a:pt x="10359" y="6400"/>
                  </a:cubicBezTo>
                  <a:lnTo>
                    <a:pt x="4264" y="6400"/>
                  </a:lnTo>
                  <a:cubicBezTo>
                    <a:pt x="4261" y="6400"/>
                    <a:pt x="4257" y="6400"/>
                    <a:pt x="4254" y="6400"/>
                  </a:cubicBezTo>
                  <a:cubicBezTo>
                    <a:pt x="3918" y="6400"/>
                    <a:pt x="3644" y="6128"/>
                    <a:pt x="3644" y="5791"/>
                  </a:cubicBezTo>
                  <a:cubicBezTo>
                    <a:pt x="3644" y="5454"/>
                    <a:pt x="3918" y="5181"/>
                    <a:pt x="4254" y="5181"/>
                  </a:cubicBezTo>
                  <a:cubicBezTo>
                    <a:pt x="4257" y="5181"/>
                    <a:pt x="4261" y="5181"/>
                    <a:pt x="4264" y="5181"/>
                  </a:cubicBezTo>
                  <a:lnTo>
                    <a:pt x="10359" y="5181"/>
                  </a:lnTo>
                  <a:cubicBezTo>
                    <a:pt x="10363" y="5181"/>
                    <a:pt x="10366" y="5181"/>
                    <a:pt x="10370" y="5181"/>
                  </a:cubicBezTo>
                  <a:close/>
                  <a:moveTo>
                    <a:pt x="1022" y="0"/>
                  </a:moveTo>
                  <a:cubicBezTo>
                    <a:pt x="456" y="0"/>
                    <a:pt x="0" y="458"/>
                    <a:pt x="0" y="1022"/>
                  </a:cubicBezTo>
                  <a:lnTo>
                    <a:pt x="0" y="8120"/>
                  </a:lnTo>
                  <a:cubicBezTo>
                    <a:pt x="0" y="8684"/>
                    <a:pt x="456" y="9142"/>
                    <a:pt x="1022" y="9142"/>
                  </a:cubicBezTo>
                  <a:lnTo>
                    <a:pt x="13603" y="9142"/>
                  </a:lnTo>
                  <a:cubicBezTo>
                    <a:pt x="14167" y="9142"/>
                    <a:pt x="14625" y="8684"/>
                    <a:pt x="14625" y="8120"/>
                  </a:cubicBezTo>
                  <a:lnTo>
                    <a:pt x="14625" y="1022"/>
                  </a:lnTo>
                  <a:cubicBezTo>
                    <a:pt x="14625" y="458"/>
                    <a:pt x="14167" y="0"/>
                    <a:pt x="136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1"/>
            <p:cNvSpPr/>
            <p:nvPr/>
          </p:nvSpPr>
          <p:spPr>
            <a:xfrm>
              <a:off x="602704" y="2121783"/>
              <a:ext cx="640911" cy="890230"/>
            </a:xfrm>
            <a:custGeom>
              <a:avLst/>
              <a:gdLst/>
              <a:ahLst/>
              <a:cxnLst/>
              <a:rect l="l" t="t" r="r" b="b"/>
              <a:pathLst>
                <a:path w="34223" h="47536" extrusionOk="0">
                  <a:moveTo>
                    <a:pt x="682" y="0"/>
                  </a:moveTo>
                  <a:cubicBezTo>
                    <a:pt x="623" y="0"/>
                    <a:pt x="563" y="9"/>
                    <a:pt x="504" y="27"/>
                  </a:cubicBezTo>
                  <a:cubicBezTo>
                    <a:pt x="182" y="125"/>
                    <a:pt x="1" y="464"/>
                    <a:pt x="98" y="787"/>
                  </a:cubicBezTo>
                  <a:cubicBezTo>
                    <a:pt x="640" y="2566"/>
                    <a:pt x="13573" y="44391"/>
                    <a:pt x="33496" y="47528"/>
                  </a:cubicBezTo>
                  <a:cubicBezTo>
                    <a:pt x="33528" y="47533"/>
                    <a:pt x="33559" y="47536"/>
                    <a:pt x="33592" y="47536"/>
                  </a:cubicBezTo>
                  <a:cubicBezTo>
                    <a:pt x="33909" y="47536"/>
                    <a:pt x="34174" y="47289"/>
                    <a:pt x="34198" y="46973"/>
                  </a:cubicBezTo>
                  <a:cubicBezTo>
                    <a:pt x="34223" y="46656"/>
                    <a:pt x="34000" y="46374"/>
                    <a:pt x="33686" y="46324"/>
                  </a:cubicBezTo>
                  <a:cubicBezTo>
                    <a:pt x="14515" y="43306"/>
                    <a:pt x="1395" y="860"/>
                    <a:pt x="1266" y="433"/>
                  </a:cubicBezTo>
                  <a:cubicBezTo>
                    <a:pt x="1185" y="170"/>
                    <a:pt x="943" y="0"/>
                    <a:pt x="6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1"/>
            <p:cNvSpPr/>
            <p:nvPr/>
          </p:nvSpPr>
          <p:spPr>
            <a:xfrm>
              <a:off x="712373" y="2134143"/>
              <a:ext cx="607895" cy="880736"/>
            </a:xfrm>
            <a:custGeom>
              <a:avLst/>
              <a:gdLst/>
              <a:ahLst/>
              <a:cxnLst/>
              <a:rect l="l" t="t" r="r" b="b"/>
              <a:pathLst>
                <a:path w="32460" h="47029" extrusionOk="0">
                  <a:moveTo>
                    <a:pt x="31801" y="1"/>
                  </a:moveTo>
                  <a:cubicBezTo>
                    <a:pt x="31766" y="1"/>
                    <a:pt x="31730" y="4"/>
                    <a:pt x="31694" y="10"/>
                  </a:cubicBezTo>
                  <a:cubicBezTo>
                    <a:pt x="11379" y="3633"/>
                    <a:pt x="537" y="44527"/>
                    <a:pt x="86" y="46265"/>
                  </a:cubicBezTo>
                  <a:cubicBezTo>
                    <a:pt x="1" y="46591"/>
                    <a:pt x="196" y="46923"/>
                    <a:pt x="522" y="47008"/>
                  </a:cubicBezTo>
                  <a:cubicBezTo>
                    <a:pt x="572" y="47021"/>
                    <a:pt x="624" y="47028"/>
                    <a:pt x="676" y="47028"/>
                  </a:cubicBezTo>
                  <a:cubicBezTo>
                    <a:pt x="953" y="47027"/>
                    <a:pt x="1197" y="46840"/>
                    <a:pt x="1266" y="46570"/>
                  </a:cubicBezTo>
                  <a:cubicBezTo>
                    <a:pt x="1374" y="46152"/>
                    <a:pt x="12355" y="4695"/>
                    <a:pt x="31907" y="1210"/>
                  </a:cubicBezTo>
                  <a:cubicBezTo>
                    <a:pt x="32238" y="1151"/>
                    <a:pt x="32460" y="835"/>
                    <a:pt x="32401" y="504"/>
                  </a:cubicBezTo>
                  <a:cubicBezTo>
                    <a:pt x="32348" y="209"/>
                    <a:pt x="32091" y="1"/>
                    <a:pt x="318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" name="Google Shape;518;p51"/>
            <p:cNvGrpSpPr/>
            <p:nvPr/>
          </p:nvGrpSpPr>
          <p:grpSpPr>
            <a:xfrm>
              <a:off x="638305" y="1087763"/>
              <a:ext cx="3321172" cy="1924251"/>
              <a:chOff x="638305" y="1087763"/>
              <a:chExt cx="3321172" cy="1924251"/>
            </a:xfrm>
          </p:grpSpPr>
          <p:grpSp>
            <p:nvGrpSpPr>
              <p:cNvPr id="519" name="Google Shape;519;p51"/>
              <p:cNvGrpSpPr/>
              <p:nvPr/>
            </p:nvGrpSpPr>
            <p:grpSpPr>
              <a:xfrm>
                <a:off x="638305" y="1087763"/>
                <a:ext cx="570646" cy="645986"/>
                <a:chOff x="638305" y="1087763"/>
                <a:chExt cx="570646" cy="645986"/>
              </a:xfrm>
            </p:grpSpPr>
            <p:sp>
              <p:nvSpPr>
                <p:cNvPr id="520" name="Google Shape;520;p51"/>
                <p:cNvSpPr/>
                <p:nvPr/>
              </p:nvSpPr>
              <p:spPr>
                <a:xfrm>
                  <a:off x="638305" y="1087763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5" y="1"/>
                      </a:moveTo>
                      <a:cubicBezTo>
                        <a:pt x="1654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4" y="26459"/>
                        <a:pt x="3695" y="26459"/>
                      </a:cubicBezTo>
                      <a:lnTo>
                        <a:pt x="9358" y="26459"/>
                      </a:lnTo>
                      <a:lnTo>
                        <a:pt x="14990" y="34141"/>
                      </a:lnTo>
                      <a:cubicBezTo>
                        <a:pt x="15163" y="34377"/>
                        <a:pt x="15395" y="34494"/>
                        <a:pt x="15626" y="34494"/>
                      </a:cubicBezTo>
                      <a:cubicBezTo>
                        <a:pt x="15883" y="34494"/>
                        <a:pt x="16138" y="34351"/>
                        <a:pt x="16312" y="34069"/>
                      </a:cubicBezTo>
                      <a:lnTo>
                        <a:pt x="20748" y="26885"/>
                      </a:lnTo>
                      <a:cubicBezTo>
                        <a:pt x="20913" y="26616"/>
                        <a:pt x="21165" y="26459"/>
                        <a:pt x="21433" y="26459"/>
                      </a:cubicBezTo>
                      <a:lnTo>
                        <a:pt x="26777" y="26459"/>
                      </a:lnTo>
                      <a:cubicBezTo>
                        <a:pt x="28816" y="26459"/>
                        <a:pt x="30471" y="24336"/>
                        <a:pt x="30471" y="21717"/>
                      </a:cubicBezTo>
                      <a:lnTo>
                        <a:pt x="30471" y="4744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51"/>
                <p:cNvSpPr/>
                <p:nvPr/>
              </p:nvSpPr>
              <p:spPr>
                <a:xfrm>
                  <a:off x="788088" y="1197337"/>
                  <a:ext cx="275350" cy="27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3" h="14703" extrusionOk="0">
                      <a:moveTo>
                        <a:pt x="7352" y="856"/>
                      </a:moveTo>
                      <a:cubicBezTo>
                        <a:pt x="10934" y="856"/>
                        <a:pt x="13847" y="3771"/>
                        <a:pt x="13847" y="7350"/>
                      </a:cubicBezTo>
                      <a:cubicBezTo>
                        <a:pt x="13847" y="10931"/>
                        <a:pt x="10932" y="13845"/>
                        <a:pt x="7352" y="13845"/>
                      </a:cubicBezTo>
                      <a:cubicBezTo>
                        <a:pt x="3771" y="13845"/>
                        <a:pt x="858" y="10931"/>
                        <a:pt x="858" y="7350"/>
                      </a:cubicBezTo>
                      <a:cubicBezTo>
                        <a:pt x="858" y="3771"/>
                        <a:pt x="3771" y="856"/>
                        <a:pt x="7352" y="856"/>
                      </a:cubicBezTo>
                      <a:close/>
                      <a:moveTo>
                        <a:pt x="7352" y="0"/>
                      </a:moveTo>
                      <a:cubicBezTo>
                        <a:pt x="3299" y="0"/>
                        <a:pt x="0" y="3297"/>
                        <a:pt x="0" y="7351"/>
                      </a:cubicBezTo>
                      <a:cubicBezTo>
                        <a:pt x="0" y="11404"/>
                        <a:pt x="3299" y="14703"/>
                        <a:pt x="7352" y="14703"/>
                      </a:cubicBezTo>
                      <a:cubicBezTo>
                        <a:pt x="11406" y="14703"/>
                        <a:pt x="14703" y="11404"/>
                        <a:pt x="14703" y="7351"/>
                      </a:cubicBezTo>
                      <a:cubicBezTo>
                        <a:pt x="14703" y="3297"/>
                        <a:pt x="11406" y="0"/>
                        <a:pt x="73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51"/>
                <p:cNvSpPr/>
                <p:nvPr/>
              </p:nvSpPr>
              <p:spPr>
                <a:xfrm>
                  <a:off x="915060" y="1262828"/>
                  <a:ext cx="54385" cy="102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5460" extrusionOk="0">
                      <a:moveTo>
                        <a:pt x="429" y="0"/>
                      </a:moveTo>
                      <a:cubicBezTo>
                        <a:pt x="193" y="0"/>
                        <a:pt x="0" y="192"/>
                        <a:pt x="0" y="428"/>
                      </a:cubicBezTo>
                      <a:lnTo>
                        <a:pt x="0" y="5459"/>
                      </a:lnTo>
                      <a:lnTo>
                        <a:pt x="2730" y="2729"/>
                      </a:lnTo>
                      <a:cubicBezTo>
                        <a:pt x="2902" y="2562"/>
                        <a:pt x="2903" y="2289"/>
                        <a:pt x="2735" y="2119"/>
                      </a:cubicBezTo>
                      <a:cubicBezTo>
                        <a:pt x="2650" y="2035"/>
                        <a:pt x="2541" y="1994"/>
                        <a:pt x="2431" y="1994"/>
                      </a:cubicBezTo>
                      <a:cubicBezTo>
                        <a:pt x="2320" y="1994"/>
                        <a:pt x="2209" y="2037"/>
                        <a:pt x="2124" y="2123"/>
                      </a:cubicBezTo>
                      <a:lnTo>
                        <a:pt x="857" y="3391"/>
                      </a:lnTo>
                      <a:lnTo>
                        <a:pt x="857" y="428"/>
                      </a:lnTo>
                      <a:cubicBezTo>
                        <a:pt x="857" y="192"/>
                        <a:pt x="665" y="0"/>
                        <a:pt x="4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3" name="Google Shape;523;p51"/>
              <p:cNvGrpSpPr/>
              <p:nvPr/>
            </p:nvGrpSpPr>
            <p:grpSpPr>
              <a:xfrm>
                <a:off x="3388832" y="2366027"/>
                <a:ext cx="570646" cy="645986"/>
                <a:chOff x="3388832" y="2366027"/>
                <a:chExt cx="570646" cy="645986"/>
              </a:xfrm>
            </p:grpSpPr>
            <p:sp>
              <p:nvSpPr>
                <p:cNvPr id="524" name="Google Shape;524;p51"/>
                <p:cNvSpPr/>
                <p:nvPr/>
              </p:nvSpPr>
              <p:spPr>
                <a:xfrm>
                  <a:off x="3388832" y="2366027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6" y="1"/>
                      </a:moveTo>
                      <a:cubicBezTo>
                        <a:pt x="1656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6" y="26459"/>
                        <a:pt x="3696" y="26459"/>
                      </a:cubicBezTo>
                      <a:lnTo>
                        <a:pt x="9358" y="26459"/>
                      </a:lnTo>
                      <a:lnTo>
                        <a:pt x="14991" y="34141"/>
                      </a:lnTo>
                      <a:cubicBezTo>
                        <a:pt x="15164" y="34377"/>
                        <a:pt x="15396" y="34493"/>
                        <a:pt x="15627" y="34493"/>
                      </a:cubicBezTo>
                      <a:cubicBezTo>
                        <a:pt x="15883" y="34493"/>
                        <a:pt x="16139" y="34350"/>
                        <a:pt x="16314" y="34069"/>
                      </a:cubicBezTo>
                      <a:lnTo>
                        <a:pt x="20748" y="26885"/>
                      </a:lnTo>
                      <a:cubicBezTo>
                        <a:pt x="20915" y="26615"/>
                        <a:pt x="21167" y="26459"/>
                        <a:pt x="21434" y="26459"/>
                      </a:cubicBezTo>
                      <a:lnTo>
                        <a:pt x="26777" y="26459"/>
                      </a:lnTo>
                      <a:cubicBezTo>
                        <a:pt x="28817" y="26459"/>
                        <a:pt x="30471" y="24336"/>
                        <a:pt x="30471" y="21717"/>
                      </a:cubicBezTo>
                      <a:lnTo>
                        <a:pt x="30471" y="4743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51"/>
                <p:cNvSpPr/>
                <p:nvPr/>
              </p:nvSpPr>
              <p:spPr>
                <a:xfrm>
                  <a:off x="3514569" y="2453915"/>
                  <a:ext cx="313255" cy="276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7" h="14751" extrusionOk="0">
                      <a:moveTo>
                        <a:pt x="15854" y="2124"/>
                      </a:moveTo>
                      <a:lnTo>
                        <a:pt x="15854" y="2124"/>
                      </a:lnTo>
                      <a:cubicBezTo>
                        <a:pt x="15641" y="4389"/>
                        <a:pt x="15225" y="9079"/>
                        <a:pt x="13639" y="11838"/>
                      </a:cubicBezTo>
                      <a:lnTo>
                        <a:pt x="13639" y="11840"/>
                      </a:lnTo>
                      <a:cubicBezTo>
                        <a:pt x="13175" y="12645"/>
                        <a:pt x="11410" y="14039"/>
                        <a:pt x="9471" y="14039"/>
                      </a:cubicBezTo>
                      <a:cubicBezTo>
                        <a:pt x="9432" y="14039"/>
                        <a:pt x="9392" y="14038"/>
                        <a:pt x="9352" y="14037"/>
                      </a:cubicBezTo>
                      <a:cubicBezTo>
                        <a:pt x="8391" y="14008"/>
                        <a:pt x="7509" y="13626"/>
                        <a:pt x="6708" y="12915"/>
                      </a:cubicBezTo>
                      <a:cubicBezTo>
                        <a:pt x="10439" y="11073"/>
                        <a:pt x="12596" y="8095"/>
                        <a:pt x="12628" y="8052"/>
                      </a:cubicBezTo>
                      <a:cubicBezTo>
                        <a:pt x="12737" y="7891"/>
                        <a:pt x="12698" y="7672"/>
                        <a:pt x="12538" y="7559"/>
                      </a:cubicBezTo>
                      <a:cubicBezTo>
                        <a:pt x="12476" y="7515"/>
                        <a:pt x="12404" y="7494"/>
                        <a:pt x="12333" y="7494"/>
                      </a:cubicBezTo>
                      <a:cubicBezTo>
                        <a:pt x="12223" y="7494"/>
                        <a:pt x="12116" y="7544"/>
                        <a:pt x="12046" y="7639"/>
                      </a:cubicBezTo>
                      <a:cubicBezTo>
                        <a:pt x="12015" y="7682"/>
                        <a:pt x="9872" y="10642"/>
                        <a:pt x="6182" y="12385"/>
                      </a:cubicBezTo>
                      <a:cubicBezTo>
                        <a:pt x="5810" y="11965"/>
                        <a:pt x="5458" y="11474"/>
                        <a:pt x="5130" y="10894"/>
                      </a:cubicBezTo>
                      <a:cubicBezTo>
                        <a:pt x="4666" y="10077"/>
                        <a:pt x="4550" y="9376"/>
                        <a:pt x="4776" y="8751"/>
                      </a:cubicBezTo>
                      <a:cubicBezTo>
                        <a:pt x="5322" y="7241"/>
                        <a:pt x="7814" y="6300"/>
                        <a:pt x="10224" y="5391"/>
                      </a:cubicBezTo>
                      <a:cubicBezTo>
                        <a:pt x="11203" y="5022"/>
                        <a:pt x="12215" y="4639"/>
                        <a:pt x="13078" y="4222"/>
                      </a:cubicBezTo>
                      <a:cubicBezTo>
                        <a:pt x="14209" y="3675"/>
                        <a:pt x="15214" y="2776"/>
                        <a:pt x="15854" y="2124"/>
                      </a:cubicBezTo>
                      <a:close/>
                      <a:moveTo>
                        <a:pt x="16726" y="1"/>
                      </a:moveTo>
                      <a:lnTo>
                        <a:pt x="16020" y="882"/>
                      </a:lnTo>
                      <a:cubicBezTo>
                        <a:pt x="16004" y="899"/>
                        <a:pt x="14512" y="2737"/>
                        <a:pt x="12767" y="3580"/>
                      </a:cubicBezTo>
                      <a:cubicBezTo>
                        <a:pt x="11933" y="3983"/>
                        <a:pt x="10981" y="4343"/>
                        <a:pt x="9972" y="4723"/>
                      </a:cubicBezTo>
                      <a:cubicBezTo>
                        <a:pt x="7411" y="5690"/>
                        <a:pt x="4763" y="6689"/>
                        <a:pt x="4105" y="8508"/>
                      </a:cubicBezTo>
                      <a:cubicBezTo>
                        <a:pt x="3808" y="9328"/>
                        <a:pt x="3945" y="10249"/>
                        <a:pt x="4509" y="11245"/>
                      </a:cubicBezTo>
                      <a:cubicBezTo>
                        <a:pt x="4794" y="11753"/>
                        <a:pt x="5124" y="12235"/>
                        <a:pt x="5497" y="12683"/>
                      </a:cubicBezTo>
                      <a:cubicBezTo>
                        <a:pt x="4110" y="13249"/>
                        <a:pt x="2533" y="13628"/>
                        <a:pt x="785" y="13628"/>
                      </a:cubicBezTo>
                      <a:cubicBezTo>
                        <a:pt x="652" y="13628"/>
                        <a:pt x="518" y="13626"/>
                        <a:pt x="383" y="13621"/>
                      </a:cubicBezTo>
                      <a:cubicBezTo>
                        <a:pt x="380" y="13621"/>
                        <a:pt x="378" y="13621"/>
                        <a:pt x="375" y="13621"/>
                      </a:cubicBezTo>
                      <a:cubicBezTo>
                        <a:pt x="193" y="13621"/>
                        <a:pt x="38" y="13759"/>
                        <a:pt x="19" y="13942"/>
                      </a:cubicBezTo>
                      <a:cubicBezTo>
                        <a:pt x="0" y="14128"/>
                        <a:pt x="127" y="14296"/>
                        <a:pt x="311" y="14329"/>
                      </a:cubicBezTo>
                      <a:cubicBezTo>
                        <a:pt x="329" y="14332"/>
                        <a:pt x="344" y="14334"/>
                        <a:pt x="360" y="14335"/>
                      </a:cubicBezTo>
                      <a:cubicBezTo>
                        <a:pt x="501" y="14340"/>
                        <a:pt x="640" y="14342"/>
                        <a:pt x="778" y="14342"/>
                      </a:cubicBezTo>
                      <a:cubicBezTo>
                        <a:pt x="2734" y="14342"/>
                        <a:pt x="4489" y="13894"/>
                        <a:pt x="6012" y="13238"/>
                      </a:cubicBezTo>
                      <a:cubicBezTo>
                        <a:pt x="6950" y="14151"/>
                        <a:pt x="7899" y="14547"/>
                        <a:pt x="8709" y="14686"/>
                      </a:cubicBezTo>
                      <a:cubicBezTo>
                        <a:pt x="8915" y="14722"/>
                        <a:pt x="9123" y="14742"/>
                        <a:pt x="9332" y="14748"/>
                      </a:cubicBezTo>
                      <a:cubicBezTo>
                        <a:pt x="9377" y="14750"/>
                        <a:pt x="9422" y="14750"/>
                        <a:pt x="9467" y="14750"/>
                      </a:cubicBezTo>
                      <a:cubicBezTo>
                        <a:pt x="11605" y="14750"/>
                        <a:pt x="13569" y="13260"/>
                        <a:pt x="14238" y="12227"/>
                      </a:cubicBezTo>
                      <a:cubicBezTo>
                        <a:pt x="16095" y="9360"/>
                        <a:pt x="16632" y="1462"/>
                        <a:pt x="16653" y="1126"/>
                      </a:cubicBezTo>
                      <a:lnTo>
                        <a:pt x="1672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7190231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實體關係圖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3726C77-0525-42EF-962E-9AECC706E3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123"/>
          <a:stretch/>
        </p:blipFill>
        <p:spPr>
          <a:xfrm>
            <a:off x="1333094" y="918379"/>
            <a:ext cx="647781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91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1"/>
          <p:cNvSpPr txBox="1">
            <a:spLocks noGrp="1"/>
          </p:cNvSpPr>
          <p:nvPr>
            <p:ph type="ctrTitle"/>
          </p:nvPr>
        </p:nvSpPr>
        <p:spPr>
          <a:xfrm>
            <a:off x="5347800" y="2174900"/>
            <a:ext cx="3083100" cy="11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4" name="Google Shape;484;p51"/>
          <p:cNvSpPr txBox="1">
            <a:spLocks noGrp="1"/>
          </p:cNvSpPr>
          <p:nvPr>
            <p:ph type="title" idx="2"/>
          </p:nvPr>
        </p:nvSpPr>
        <p:spPr>
          <a:xfrm>
            <a:off x="5347800" y="126237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485" name="Google Shape;485;p51"/>
          <p:cNvSpPr/>
          <p:nvPr/>
        </p:nvSpPr>
        <p:spPr>
          <a:xfrm>
            <a:off x="-449032" y="766006"/>
            <a:ext cx="5261828" cy="3282219"/>
          </a:xfrm>
          <a:custGeom>
            <a:avLst/>
            <a:gdLst/>
            <a:ahLst/>
            <a:cxnLst/>
            <a:rect l="l" t="t" r="r" b="b"/>
            <a:pathLst>
              <a:path w="280968" h="175262" extrusionOk="0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1"/>
          <p:cNvSpPr/>
          <p:nvPr/>
        </p:nvSpPr>
        <p:spPr>
          <a:xfrm>
            <a:off x="-366069" y="4450023"/>
            <a:ext cx="4884806" cy="239712"/>
          </a:xfrm>
          <a:custGeom>
            <a:avLst/>
            <a:gdLst/>
            <a:ahLst/>
            <a:cxnLst/>
            <a:rect l="l" t="t" r="r" b="b"/>
            <a:pathLst>
              <a:path w="260836" h="12800" extrusionOk="0">
                <a:moveTo>
                  <a:pt x="130418" y="1"/>
                </a:moveTo>
                <a:cubicBezTo>
                  <a:pt x="95830" y="1"/>
                  <a:pt x="62657" y="674"/>
                  <a:pt x="38199" y="1875"/>
                </a:cubicBezTo>
                <a:cubicBezTo>
                  <a:pt x="13742" y="3075"/>
                  <a:pt x="1" y="4703"/>
                  <a:pt x="1" y="6399"/>
                </a:cubicBezTo>
                <a:cubicBezTo>
                  <a:pt x="1" y="8096"/>
                  <a:pt x="13742" y="9724"/>
                  <a:pt x="38199" y="10924"/>
                </a:cubicBezTo>
                <a:cubicBezTo>
                  <a:pt x="62657" y="12124"/>
                  <a:pt x="95830" y="12799"/>
                  <a:pt x="130419" y="12799"/>
                </a:cubicBezTo>
                <a:cubicBezTo>
                  <a:pt x="165007" y="12799"/>
                  <a:pt x="198180" y="12124"/>
                  <a:pt x="222637" y="10924"/>
                </a:cubicBezTo>
                <a:cubicBezTo>
                  <a:pt x="247095" y="9724"/>
                  <a:pt x="260836" y="8096"/>
                  <a:pt x="260836" y="6399"/>
                </a:cubicBezTo>
                <a:cubicBezTo>
                  <a:pt x="260836" y="4703"/>
                  <a:pt x="247095" y="3075"/>
                  <a:pt x="222637" y="1875"/>
                </a:cubicBezTo>
                <a:cubicBezTo>
                  <a:pt x="198180" y="674"/>
                  <a:pt x="165007" y="1"/>
                  <a:pt x="130418" y="1"/>
                </a:cubicBezTo>
                <a:close/>
              </a:path>
            </a:pathLst>
          </a:custGeom>
          <a:solidFill>
            <a:srgbClr val="CBEC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51"/>
          <p:cNvGrpSpPr/>
          <p:nvPr/>
        </p:nvGrpSpPr>
        <p:grpSpPr>
          <a:xfrm>
            <a:off x="284487" y="828012"/>
            <a:ext cx="3674991" cy="3793236"/>
            <a:chOff x="284487" y="828012"/>
            <a:chExt cx="3674991" cy="3793236"/>
          </a:xfrm>
        </p:grpSpPr>
        <p:sp>
          <p:nvSpPr>
            <p:cNvPr id="488" name="Google Shape;488;p51"/>
            <p:cNvSpPr/>
            <p:nvPr/>
          </p:nvSpPr>
          <p:spPr>
            <a:xfrm>
              <a:off x="1720043" y="2281566"/>
              <a:ext cx="842569" cy="1414413"/>
            </a:xfrm>
            <a:custGeom>
              <a:avLst/>
              <a:gdLst/>
              <a:ahLst/>
              <a:cxnLst/>
              <a:rect l="l" t="t" r="r" b="b"/>
              <a:pathLst>
                <a:path w="44991" h="75526" extrusionOk="0">
                  <a:moveTo>
                    <a:pt x="22682" y="0"/>
                  </a:moveTo>
                  <a:lnTo>
                    <a:pt x="8861" y="7179"/>
                  </a:lnTo>
                  <a:lnTo>
                    <a:pt x="8380" y="15390"/>
                  </a:lnTo>
                  <a:cubicBezTo>
                    <a:pt x="8152" y="19298"/>
                    <a:pt x="10426" y="22924"/>
                    <a:pt x="14044" y="24420"/>
                  </a:cubicBezTo>
                  <a:lnTo>
                    <a:pt x="24757" y="28850"/>
                  </a:lnTo>
                  <a:cubicBezTo>
                    <a:pt x="25245" y="29052"/>
                    <a:pt x="25403" y="29665"/>
                    <a:pt x="25076" y="30078"/>
                  </a:cubicBezTo>
                  <a:lnTo>
                    <a:pt x="5607" y="54622"/>
                  </a:lnTo>
                  <a:cubicBezTo>
                    <a:pt x="5491" y="54770"/>
                    <a:pt x="5535" y="54987"/>
                    <a:pt x="5701" y="55079"/>
                  </a:cubicBezTo>
                  <a:lnTo>
                    <a:pt x="7154" y="55869"/>
                  </a:lnTo>
                  <a:lnTo>
                    <a:pt x="5404" y="58748"/>
                  </a:lnTo>
                  <a:lnTo>
                    <a:pt x="5409" y="58752"/>
                  </a:lnTo>
                  <a:cubicBezTo>
                    <a:pt x="5175" y="58665"/>
                    <a:pt x="4934" y="58623"/>
                    <a:pt x="4696" y="58623"/>
                  </a:cubicBezTo>
                  <a:cubicBezTo>
                    <a:pt x="4018" y="58623"/>
                    <a:pt x="3365" y="58962"/>
                    <a:pt x="2979" y="59558"/>
                  </a:cubicBezTo>
                  <a:lnTo>
                    <a:pt x="0" y="64165"/>
                  </a:lnTo>
                  <a:lnTo>
                    <a:pt x="17575" y="75526"/>
                  </a:lnTo>
                  <a:cubicBezTo>
                    <a:pt x="18455" y="74167"/>
                    <a:pt x="18065" y="72354"/>
                    <a:pt x="16705" y="71476"/>
                  </a:cubicBezTo>
                  <a:lnTo>
                    <a:pt x="15173" y="70486"/>
                  </a:lnTo>
                  <a:cubicBezTo>
                    <a:pt x="14149" y="69822"/>
                    <a:pt x="13501" y="68708"/>
                    <a:pt x="13435" y="67489"/>
                  </a:cubicBezTo>
                  <a:lnTo>
                    <a:pt x="13294" y="64926"/>
                  </a:lnTo>
                  <a:cubicBezTo>
                    <a:pt x="13252" y="64185"/>
                    <a:pt x="12859" y="63507"/>
                    <a:pt x="12236" y="63104"/>
                  </a:cubicBezTo>
                  <a:lnTo>
                    <a:pt x="12040" y="62977"/>
                  </a:lnTo>
                  <a:lnTo>
                    <a:pt x="13602" y="59372"/>
                  </a:lnTo>
                  <a:lnTo>
                    <a:pt x="14396" y="59804"/>
                  </a:lnTo>
                  <a:cubicBezTo>
                    <a:pt x="14614" y="59922"/>
                    <a:pt x="14852" y="59980"/>
                    <a:pt x="15088" y="59980"/>
                  </a:cubicBezTo>
                  <a:cubicBezTo>
                    <a:pt x="15473" y="59980"/>
                    <a:pt x="15854" y="59826"/>
                    <a:pt x="16135" y="59532"/>
                  </a:cubicBezTo>
                  <a:lnTo>
                    <a:pt x="40884" y="33644"/>
                  </a:lnTo>
                  <a:cubicBezTo>
                    <a:pt x="44904" y="29931"/>
                    <a:pt x="44990" y="23607"/>
                    <a:pt x="41074" y="19786"/>
                  </a:cubicBezTo>
                  <a:lnTo>
                    <a:pt x="226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1"/>
            <p:cNvSpPr/>
            <p:nvPr/>
          </p:nvSpPr>
          <p:spPr>
            <a:xfrm>
              <a:off x="1703057" y="3483197"/>
              <a:ext cx="349418" cy="247840"/>
            </a:xfrm>
            <a:custGeom>
              <a:avLst/>
              <a:gdLst/>
              <a:ahLst/>
              <a:cxnLst/>
              <a:rect l="l" t="t" r="r" b="b"/>
              <a:pathLst>
                <a:path w="18658" h="13234" extrusionOk="0">
                  <a:moveTo>
                    <a:pt x="907" y="1"/>
                  </a:moveTo>
                  <a:lnTo>
                    <a:pt x="284" y="963"/>
                  </a:lnTo>
                  <a:cubicBezTo>
                    <a:pt x="0" y="1402"/>
                    <a:pt x="126" y="1988"/>
                    <a:pt x="566" y="2273"/>
                  </a:cubicBezTo>
                  <a:lnTo>
                    <a:pt x="17522" y="13234"/>
                  </a:lnTo>
                  <a:lnTo>
                    <a:pt x="18658" y="11475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655497" y="2970644"/>
              <a:ext cx="871746" cy="249825"/>
            </a:xfrm>
            <a:custGeom>
              <a:avLst/>
              <a:gdLst/>
              <a:ahLst/>
              <a:cxnLst/>
              <a:rect l="l" t="t" r="r" b="b"/>
              <a:pathLst>
                <a:path w="46549" h="13340" extrusionOk="0">
                  <a:moveTo>
                    <a:pt x="902" y="1"/>
                  </a:moveTo>
                  <a:cubicBezTo>
                    <a:pt x="402" y="7"/>
                    <a:pt x="1" y="414"/>
                    <a:pt x="1" y="915"/>
                  </a:cubicBezTo>
                  <a:cubicBezTo>
                    <a:pt x="1" y="1414"/>
                    <a:pt x="402" y="1821"/>
                    <a:pt x="902" y="1829"/>
                  </a:cubicBezTo>
                  <a:lnTo>
                    <a:pt x="29998" y="1829"/>
                  </a:lnTo>
                  <a:cubicBezTo>
                    <a:pt x="32369" y="1829"/>
                    <a:pt x="34597" y="2751"/>
                    <a:pt x="36274" y="4428"/>
                  </a:cubicBezTo>
                  <a:lnTo>
                    <a:pt x="44916" y="13071"/>
                  </a:lnTo>
                  <a:cubicBezTo>
                    <a:pt x="45087" y="13243"/>
                    <a:pt x="45321" y="13339"/>
                    <a:pt x="45562" y="13339"/>
                  </a:cubicBezTo>
                  <a:cubicBezTo>
                    <a:pt x="45932" y="13339"/>
                    <a:pt x="46266" y="13116"/>
                    <a:pt x="46407" y="12775"/>
                  </a:cubicBezTo>
                  <a:cubicBezTo>
                    <a:pt x="46548" y="12432"/>
                    <a:pt x="46471" y="12040"/>
                    <a:pt x="46209" y="11778"/>
                  </a:cubicBezTo>
                  <a:lnTo>
                    <a:pt x="37566" y="3135"/>
                  </a:lnTo>
                  <a:cubicBezTo>
                    <a:pt x="35544" y="1113"/>
                    <a:pt x="32856" y="1"/>
                    <a:pt x="299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2471952" y="3196479"/>
              <a:ext cx="1424769" cy="1424769"/>
            </a:xfrm>
            <a:custGeom>
              <a:avLst/>
              <a:gdLst/>
              <a:ahLst/>
              <a:cxnLst/>
              <a:rect l="l" t="t" r="r" b="b"/>
              <a:pathLst>
                <a:path w="76079" h="76079" extrusionOk="0">
                  <a:moveTo>
                    <a:pt x="38039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39" y="69984"/>
                  </a:cubicBezTo>
                  <a:cubicBezTo>
                    <a:pt x="20425" y="69984"/>
                    <a:pt x="6095" y="55654"/>
                    <a:pt x="6095" y="38040"/>
                  </a:cubicBezTo>
                  <a:cubicBezTo>
                    <a:pt x="6095" y="20426"/>
                    <a:pt x="20425" y="6094"/>
                    <a:pt x="38039" y="6094"/>
                  </a:cubicBezTo>
                  <a:close/>
                  <a:moveTo>
                    <a:pt x="38039" y="1"/>
                  </a:moveTo>
                  <a:cubicBezTo>
                    <a:pt x="17065" y="1"/>
                    <a:pt x="0" y="17065"/>
                    <a:pt x="0" y="38040"/>
                  </a:cubicBezTo>
                  <a:cubicBezTo>
                    <a:pt x="0" y="59014"/>
                    <a:pt x="17065" y="76079"/>
                    <a:pt x="38039" y="76079"/>
                  </a:cubicBezTo>
                  <a:cubicBezTo>
                    <a:pt x="59014" y="76079"/>
                    <a:pt x="76078" y="59014"/>
                    <a:pt x="76078" y="38040"/>
                  </a:cubicBezTo>
                  <a:cubicBezTo>
                    <a:pt x="76078" y="17065"/>
                    <a:pt x="59014" y="1"/>
                    <a:pt x="38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1"/>
            <p:cNvSpPr/>
            <p:nvPr/>
          </p:nvSpPr>
          <p:spPr>
            <a:xfrm>
              <a:off x="3093780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0" y="1"/>
                    <a:pt x="1" y="2260"/>
                    <a:pt x="1" y="5067"/>
                  </a:cubicBezTo>
                  <a:cubicBezTo>
                    <a:pt x="1" y="7872"/>
                    <a:pt x="2260" y="10131"/>
                    <a:pt x="5065" y="10131"/>
                  </a:cubicBezTo>
                  <a:cubicBezTo>
                    <a:pt x="7872" y="10131"/>
                    <a:pt x="10130" y="7872"/>
                    <a:pt x="10130" y="5067"/>
                  </a:cubicBezTo>
                  <a:cubicBezTo>
                    <a:pt x="10130" y="2260"/>
                    <a:pt x="787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1"/>
            <p:cNvSpPr/>
            <p:nvPr/>
          </p:nvSpPr>
          <p:spPr>
            <a:xfrm>
              <a:off x="2413523" y="3126626"/>
              <a:ext cx="826501" cy="826501"/>
            </a:xfrm>
            <a:custGeom>
              <a:avLst/>
              <a:gdLst/>
              <a:ahLst/>
              <a:cxnLst/>
              <a:rect l="l" t="t" r="r" b="b"/>
              <a:pathLst>
                <a:path w="44133" h="44133" extrusionOk="0">
                  <a:moveTo>
                    <a:pt x="37414" y="0"/>
                  </a:moveTo>
                  <a:cubicBezTo>
                    <a:pt x="16784" y="0"/>
                    <a:pt x="0" y="16784"/>
                    <a:pt x="0" y="37415"/>
                  </a:cubicBezTo>
                  <a:lnTo>
                    <a:pt x="0" y="42609"/>
                  </a:lnTo>
                  <a:cubicBezTo>
                    <a:pt x="0" y="43451"/>
                    <a:pt x="682" y="44133"/>
                    <a:pt x="1523" y="44133"/>
                  </a:cubicBezTo>
                  <a:cubicBezTo>
                    <a:pt x="2365" y="44133"/>
                    <a:pt x="3047" y="43451"/>
                    <a:pt x="3047" y="42609"/>
                  </a:cubicBezTo>
                  <a:lnTo>
                    <a:pt x="3047" y="37415"/>
                  </a:lnTo>
                  <a:cubicBezTo>
                    <a:pt x="3047" y="18464"/>
                    <a:pt x="18463" y="3047"/>
                    <a:pt x="37414" y="3047"/>
                  </a:cubicBezTo>
                  <a:lnTo>
                    <a:pt x="42608" y="3047"/>
                  </a:lnTo>
                  <a:cubicBezTo>
                    <a:pt x="43450" y="3047"/>
                    <a:pt x="44132" y="2365"/>
                    <a:pt x="44132" y="1523"/>
                  </a:cubicBezTo>
                  <a:cubicBezTo>
                    <a:pt x="44132" y="683"/>
                    <a:pt x="43450" y="0"/>
                    <a:pt x="426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368030" y="3196479"/>
              <a:ext cx="1424788" cy="1424769"/>
            </a:xfrm>
            <a:custGeom>
              <a:avLst/>
              <a:gdLst/>
              <a:ahLst/>
              <a:cxnLst/>
              <a:rect l="l" t="t" r="r" b="b"/>
              <a:pathLst>
                <a:path w="76080" h="76079" extrusionOk="0">
                  <a:moveTo>
                    <a:pt x="38041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41" y="69984"/>
                  </a:cubicBezTo>
                  <a:cubicBezTo>
                    <a:pt x="20425" y="69984"/>
                    <a:pt x="6096" y="55654"/>
                    <a:pt x="6096" y="38040"/>
                  </a:cubicBezTo>
                  <a:cubicBezTo>
                    <a:pt x="6096" y="20426"/>
                    <a:pt x="20425" y="6094"/>
                    <a:pt x="38041" y="6094"/>
                  </a:cubicBezTo>
                  <a:close/>
                  <a:moveTo>
                    <a:pt x="38041" y="1"/>
                  </a:moveTo>
                  <a:cubicBezTo>
                    <a:pt x="17066" y="1"/>
                    <a:pt x="1" y="17065"/>
                    <a:pt x="1" y="38040"/>
                  </a:cubicBezTo>
                  <a:cubicBezTo>
                    <a:pt x="1" y="59014"/>
                    <a:pt x="17066" y="76079"/>
                    <a:pt x="38041" y="76079"/>
                  </a:cubicBezTo>
                  <a:cubicBezTo>
                    <a:pt x="59016" y="76079"/>
                    <a:pt x="76080" y="59014"/>
                    <a:pt x="76080" y="38040"/>
                  </a:cubicBezTo>
                  <a:cubicBezTo>
                    <a:pt x="76080" y="17065"/>
                    <a:pt x="59016" y="1"/>
                    <a:pt x="380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284487" y="3115202"/>
              <a:ext cx="1430669" cy="826501"/>
            </a:xfrm>
            <a:custGeom>
              <a:avLst/>
              <a:gdLst/>
              <a:ahLst/>
              <a:cxnLst/>
              <a:rect l="l" t="t" r="r" b="b"/>
              <a:pathLst>
                <a:path w="76394" h="44133" extrusionOk="0">
                  <a:moveTo>
                    <a:pt x="38582" y="0"/>
                  </a:moveTo>
                  <a:cubicBezTo>
                    <a:pt x="17306" y="0"/>
                    <a:pt x="0" y="16784"/>
                    <a:pt x="0" y="37414"/>
                  </a:cubicBezTo>
                  <a:lnTo>
                    <a:pt x="0" y="42610"/>
                  </a:lnTo>
                  <a:cubicBezTo>
                    <a:pt x="0" y="43450"/>
                    <a:pt x="682" y="44133"/>
                    <a:pt x="1524" y="44133"/>
                  </a:cubicBezTo>
                  <a:cubicBezTo>
                    <a:pt x="2366" y="44133"/>
                    <a:pt x="3048" y="43450"/>
                    <a:pt x="3048" y="42610"/>
                  </a:cubicBezTo>
                  <a:lnTo>
                    <a:pt x="3048" y="37414"/>
                  </a:lnTo>
                  <a:cubicBezTo>
                    <a:pt x="3048" y="18465"/>
                    <a:pt x="18989" y="3047"/>
                    <a:pt x="38582" y="3047"/>
                  </a:cubicBezTo>
                  <a:lnTo>
                    <a:pt x="43944" y="3047"/>
                  </a:lnTo>
                  <a:cubicBezTo>
                    <a:pt x="55777" y="3047"/>
                    <a:pt x="66797" y="8719"/>
                    <a:pt x="73423" y="18220"/>
                  </a:cubicBezTo>
                  <a:cubicBezTo>
                    <a:pt x="73720" y="18637"/>
                    <a:pt x="74188" y="18859"/>
                    <a:pt x="74664" y="18859"/>
                  </a:cubicBezTo>
                  <a:cubicBezTo>
                    <a:pt x="74965" y="18859"/>
                    <a:pt x="75270" y="18770"/>
                    <a:pt x="75535" y="18584"/>
                  </a:cubicBezTo>
                  <a:cubicBezTo>
                    <a:pt x="76220" y="18106"/>
                    <a:pt x="76393" y="17167"/>
                    <a:pt x="75923" y="16476"/>
                  </a:cubicBezTo>
                  <a:cubicBezTo>
                    <a:pt x="68727" y="6160"/>
                    <a:pt x="56771" y="0"/>
                    <a:pt x="439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989896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8" y="1"/>
                    <a:pt x="1" y="2269"/>
                    <a:pt x="1" y="5067"/>
                  </a:cubicBezTo>
                  <a:cubicBezTo>
                    <a:pt x="1" y="7863"/>
                    <a:pt x="2268" y="10131"/>
                    <a:pt x="5065" y="10131"/>
                  </a:cubicBezTo>
                  <a:cubicBezTo>
                    <a:pt x="7862" y="10131"/>
                    <a:pt x="10130" y="7863"/>
                    <a:pt x="10130" y="5067"/>
                  </a:cubicBezTo>
                  <a:cubicBezTo>
                    <a:pt x="10130" y="2269"/>
                    <a:pt x="786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1"/>
            <p:cNvSpPr/>
            <p:nvPr/>
          </p:nvSpPr>
          <p:spPr>
            <a:xfrm>
              <a:off x="1053400" y="2463410"/>
              <a:ext cx="2177184" cy="1558727"/>
            </a:xfrm>
            <a:custGeom>
              <a:avLst/>
              <a:gdLst/>
              <a:ahLst/>
              <a:cxnLst/>
              <a:rect l="l" t="t" r="r" b="b"/>
              <a:pathLst>
                <a:path w="116256" h="83232" extrusionOk="0">
                  <a:moveTo>
                    <a:pt x="91950" y="26828"/>
                  </a:moveTo>
                  <a:lnTo>
                    <a:pt x="45697" y="74629"/>
                  </a:lnTo>
                  <a:cubicBezTo>
                    <a:pt x="45653" y="74560"/>
                    <a:pt x="45621" y="74482"/>
                    <a:pt x="45604" y="74402"/>
                  </a:cubicBezTo>
                  <a:lnTo>
                    <a:pt x="34477" y="27590"/>
                  </a:lnTo>
                  <a:cubicBezTo>
                    <a:pt x="35563" y="27093"/>
                    <a:pt x="36725" y="26828"/>
                    <a:pt x="37916" y="26828"/>
                  </a:cubicBezTo>
                  <a:close/>
                  <a:moveTo>
                    <a:pt x="30803" y="30576"/>
                  </a:moveTo>
                  <a:lnTo>
                    <a:pt x="41455" y="75389"/>
                  </a:lnTo>
                  <a:cubicBezTo>
                    <a:pt x="41855" y="77071"/>
                    <a:pt x="43068" y="78382"/>
                    <a:pt x="44621" y="78807"/>
                  </a:cubicBezTo>
                  <a:cubicBezTo>
                    <a:pt x="44673" y="78821"/>
                    <a:pt x="44723" y="78834"/>
                    <a:pt x="44775" y="78847"/>
                  </a:cubicBezTo>
                  <a:lnTo>
                    <a:pt x="5169" y="74996"/>
                  </a:lnTo>
                  <a:lnTo>
                    <a:pt x="29935" y="31877"/>
                  </a:lnTo>
                  <a:cubicBezTo>
                    <a:pt x="30196" y="31425"/>
                    <a:pt x="30485" y="30990"/>
                    <a:pt x="30803" y="30576"/>
                  </a:cubicBezTo>
                  <a:close/>
                  <a:moveTo>
                    <a:pt x="89153" y="1"/>
                  </a:moveTo>
                  <a:cubicBezTo>
                    <a:pt x="88930" y="1"/>
                    <a:pt x="88703" y="36"/>
                    <a:pt x="88480" y="110"/>
                  </a:cubicBezTo>
                  <a:cubicBezTo>
                    <a:pt x="87361" y="483"/>
                    <a:pt x="86757" y="1690"/>
                    <a:pt x="87130" y="2808"/>
                  </a:cubicBezTo>
                  <a:lnTo>
                    <a:pt x="93708" y="22563"/>
                  </a:lnTo>
                  <a:lnTo>
                    <a:pt x="37916" y="22563"/>
                  </a:lnTo>
                  <a:cubicBezTo>
                    <a:pt x="36399" y="22563"/>
                    <a:pt x="34895" y="22840"/>
                    <a:pt x="33477" y="23381"/>
                  </a:cubicBezTo>
                  <a:lnTo>
                    <a:pt x="31375" y="14532"/>
                  </a:lnTo>
                  <a:cubicBezTo>
                    <a:pt x="31141" y="13552"/>
                    <a:pt x="30265" y="12892"/>
                    <a:pt x="29300" y="12892"/>
                  </a:cubicBezTo>
                  <a:cubicBezTo>
                    <a:pt x="29137" y="12892"/>
                    <a:pt x="28971" y="12911"/>
                    <a:pt x="28806" y="12950"/>
                  </a:cubicBezTo>
                  <a:cubicBezTo>
                    <a:pt x="27659" y="13224"/>
                    <a:pt x="26952" y="14374"/>
                    <a:pt x="27224" y="15519"/>
                  </a:cubicBezTo>
                  <a:lnTo>
                    <a:pt x="29633" y="25655"/>
                  </a:lnTo>
                  <a:cubicBezTo>
                    <a:pt x="28316" y="26762"/>
                    <a:pt x="27162" y="28141"/>
                    <a:pt x="26237" y="29753"/>
                  </a:cubicBezTo>
                  <a:lnTo>
                    <a:pt x="550" y="74475"/>
                  </a:lnTo>
                  <a:cubicBezTo>
                    <a:pt x="25" y="75389"/>
                    <a:pt x="1" y="76537"/>
                    <a:pt x="486" y="77476"/>
                  </a:cubicBezTo>
                  <a:cubicBezTo>
                    <a:pt x="945" y="78367"/>
                    <a:pt x="1798" y="78955"/>
                    <a:pt x="2767" y="79049"/>
                  </a:cubicBezTo>
                  <a:lnTo>
                    <a:pt x="45668" y="83221"/>
                  </a:lnTo>
                  <a:cubicBezTo>
                    <a:pt x="45738" y="83227"/>
                    <a:pt x="45807" y="83231"/>
                    <a:pt x="45877" y="83231"/>
                  </a:cubicBezTo>
                  <a:cubicBezTo>
                    <a:pt x="47016" y="83230"/>
                    <a:pt x="47952" y="82336"/>
                    <a:pt x="48006" y="81199"/>
                  </a:cubicBezTo>
                  <a:cubicBezTo>
                    <a:pt x="48060" y="80063"/>
                    <a:pt x="47214" y="79083"/>
                    <a:pt x="46082" y="78974"/>
                  </a:cubicBezTo>
                  <a:lnTo>
                    <a:pt x="45863" y="78954"/>
                  </a:lnTo>
                  <a:cubicBezTo>
                    <a:pt x="46919" y="78914"/>
                    <a:pt x="47935" y="78459"/>
                    <a:pt x="48724" y="77643"/>
                  </a:cubicBezTo>
                  <a:lnTo>
                    <a:pt x="95834" y="28948"/>
                  </a:lnTo>
                  <a:lnTo>
                    <a:pt x="111993" y="77473"/>
                  </a:lnTo>
                  <a:cubicBezTo>
                    <a:pt x="112284" y="78345"/>
                    <a:pt x="113098" y="78932"/>
                    <a:pt x="114016" y="78932"/>
                  </a:cubicBezTo>
                  <a:cubicBezTo>
                    <a:pt x="114701" y="78932"/>
                    <a:pt x="115345" y="78603"/>
                    <a:pt x="115745" y="78047"/>
                  </a:cubicBezTo>
                  <a:cubicBezTo>
                    <a:pt x="116146" y="77492"/>
                    <a:pt x="116256" y="76776"/>
                    <a:pt x="116040" y="76126"/>
                  </a:cubicBezTo>
                  <a:lnTo>
                    <a:pt x="91178" y="1460"/>
                  </a:lnTo>
                  <a:cubicBezTo>
                    <a:pt x="90880" y="566"/>
                    <a:pt x="90047" y="1"/>
                    <a:pt x="891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2680146" y="2456537"/>
              <a:ext cx="495324" cy="300651"/>
            </a:xfrm>
            <a:custGeom>
              <a:avLst/>
              <a:gdLst/>
              <a:ahLst/>
              <a:cxnLst/>
              <a:rect l="l" t="t" r="r" b="b"/>
              <a:pathLst>
                <a:path w="26449" h="16054" extrusionOk="0">
                  <a:moveTo>
                    <a:pt x="1830" y="1"/>
                  </a:moveTo>
                  <a:cubicBezTo>
                    <a:pt x="820" y="1"/>
                    <a:pt x="1" y="819"/>
                    <a:pt x="1" y="1828"/>
                  </a:cubicBezTo>
                  <a:cubicBezTo>
                    <a:pt x="1" y="2839"/>
                    <a:pt x="820" y="3657"/>
                    <a:pt x="1830" y="3657"/>
                  </a:cubicBezTo>
                  <a:lnTo>
                    <a:pt x="19002" y="3657"/>
                  </a:lnTo>
                  <a:cubicBezTo>
                    <a:pt x="21092" y="3657"/>
                    <a:pt x="22792" y="5357"/>
                    <a:pt x="22792" y="7447"/>
                  </a:cubicBezTo>
                  <a:lnTo>
                    <a:pt x="22792" y="9528"/>
                  </a:lnTo>
                  <a:cubicBezTo>
                    <a:pt x="22792" y="11110"/>
                    <a:pt x="21505" y="12396"/>
                    <a:pt x="19923" y="12396"/>
                  </a:cubicBezTo>
                  <a:lnTo>
                    <a:pt x="17763" y="12396"/>
                  </a:lnTo>
                  <a:cubicBezTo>
                    <a:pt x="16753" y="12396"/>
                    <a:pt x="15934" y="13215"/>
                    <a:pt x="15934" y="14224"/>
                  </a:cubicBezTo>
                  <a:cubicBezTo>
                    <a:pt x="15934" y="15234"/>
                    <a:pt x="16753" y="16053"/>
                    <a:pt x="17763" y="16053"/>
                  </a:cubicBezTo>
                  <a:lnTo>
                    <a:pt x="19923" y="16053"/>
                  </a:lnTo>
                  <a:cubicBezTo>
                    <a:pt x="23521" y="16053"/>
                    <a:pt x="26449" y="13126"/>
                    <a:pt x="26449" y="9528"/>
                  </a:cubicBezTo>
                  <a:lnTo>
                    <a:pt x="26449" y="7447"/>
                  </a:lnTo>
                  <a:cubicBezTo>
                    <a:pt x="26449" y="3341"/>
                    <a:pt x="23108" y="1"/>
                    <a:pt x="190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1722815" y="3783830"/>
              <a:ext cx="362152" cy="362152"/>
            </a:xfrm>
            <a:custGeom>
              <a:avLst/>
              <a:gdLst/>
              <a:ahLst/>
              <a:cxnLst/>
              <a:rect l="l" t="t" r="r" b="b"/>
              <a:pathLst>
                <a:path w="19338" h="19338" extrusionOk="0">
                  <a:moveTo>
                    <a:pt x="9669" y="0"/>
                  </a:moveTo>
                  <a:cubicBezTo>
                    <a:pt x="7104" y="0"/>
                    <a:pt x="4645" y="1019"/>
                    <a:pt x="2831" y="2831"/>
                  </a:cubicBezTo>
                  <a:cubicBezTo>
                    <a:pt x="1019" y="4644"/>
                    <a:pt x="0" y="7104"/>
                    <a:pt x="0" y="9669"/>
                  </a:cubicBezTo>
                  <a:cubicBezTo>
                    <a:pt x="0" y="12233"/>
                    <a:pt x="1019" y="14693"/>
                    <a:pt x="2831" y="16506"/>
                  </a:cubicBezTo>
                  <a:cubicBezTo>
                    <a:pt x="4645" y="18320"/>
                    <a:pt x="7104" y="19337"/>
                    <a:pt x="9669" y="19337"/>
                  </a:cubicBezTo>
                  <a:cubicBezTo>
                    <a:pt x="12233" y="19337"/>
                    <a:pt x="14693" y="18320"/>
                    <a:pt x="16506" y="16506"/>
                  </a:cubicBezTo>
                  <a:cubicBezTo>
                    <a:pt x="18320" y="14693"/>
                    <a:pt x="19337" y="12233"/>
                    <a:pt x="19337" y="9669"/>
                  </a:cubicBezTo>
                  <a:cubicBezTo>
                    <a:pt x="19337" y="7104"/>
                    <a:pt x="18320" y="4644"/>
                    <a:pt x="16506" y="2831"/>
                  </a:cubicBezTo>
                  <a:cubicBezTo>
                    <a:pt x="14693" y="1019"/>
                    <a:pt x="12233" y="0"/>
                    <a:pt x="96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1374427" y="2583996"/>
              <a:ext cx="513620" cy="228269"/>
            </a:xfrm>
            <a:custGeom>
              <a:avLst/>
              <a:gdLst/>
              <a:ahLst/>
              <a:cxnLst/>
              <a:rect l="l" t="t" r="r" b="b"/>
              <a:pathLst>
                <a:path w="27426" h="12189" extrusionOk="0">
                  <a:moveTo>
                    <a:pt x="6095" y="0"/>
                  </a:moveTo>
                  <a:cubicBezTo>
                    <a:pt x="2744" y="0"/>
                    <a:pt x="1" y="2743"/>
                    <a:pt x="1" y="6095"/>
                  </a:cubicBezTo>
                  <a:cubicBezTo>
                    <a:pt x="1" y="9447"/>
                    <a:pt x="2744" y="12189"/>
                    <a:pt x="6095" y="12189"/>
                  </a:cubicBezTo>
                  <a:lnTo>
                    <a:pt x="21331" y="12189"/>
                  </a:lnTo>
                  <a:cubicBezTo>
                    <a:pt x="24682" y="12189"/>
                    <a:pt x="27424" y="9447"/>
                    <a:pt x="27426" y="6095"/>
                  </a:cubicBezTo>
                  <a:cubicBezTo>
                    <a:pt x="27426" y="2743"/>
                    <a:pt x="24682" y="0"/>
                    <a:pt x="21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1788174" y="828012"/>
              <a:ext cx="1331862" cy="1278302"/>
            </a:xfrm>
            <a:custGeom>
              <a:avLst/>
              <a:gdLst/>
              <a:ahLst/>
              <a:cxnLst/>
              <a:rect l="l" t="t" r="r" b="b"/>
              <a:pathLst>
                <a:path w="71118" h="68258" extrusionOk="0">
                  <a:moveTo>
                    <a:pt x="27369" y="42439"/>
                  </a:moveTo>
                  <a:cubicBezTo>
                    <a:pt x="27378" y="42567"/>
                    <a:pt x="27389" y="42695"/>
                    <a:pt x="27402" y="42823"/>
                  </a:cubicBezTo>
                  <a:cubicBezTo>
                    <a:pt x="27327" y="42735"/>
                    <a:pt x="27251" y="42652"/>
                    <a:pt x="27175" y="42567"/>
                  </a:cubicBezTo>
                  <a:cubicBezTo>
                    <a:pt x="27241" y="42525"/>
                    <a:pt x="27304" y="42482"/>
                    <a:pt x="27369" y="42439"/>
                  </a:cubicBezTo>
                  <a:close/>
                  <a:moveTo>
                    <a:pt x="54505" y="1"/>
                  </a:moveTo>
                  <a:cubicBezTo>
                    <a:pt x="50081" y="1"/>
                    <a:pt x="46059" y="1808"/>
                    <a:pt x="43151" y="4735"/>
                  </a:cubicBezTo>
                  <a:cubicBezTo>
                    <a:pt x="43151" y="4735"/>
                    <a:pt x="43151" y="4735"/>
                    <a:pt x="43151" y="4735"/>
                  </a:cubicBezTo>
                  <a:cubicBezTo>
                    <a:pt x="43099" y="4735"/>
                    <a:pt x="33482" y="14373"/>
                    <a:pt x="26232" y="14373"/>
                  </a:cubicBezTo>
                  <a:cubicBezTo>
                    <a:pt x="26159" y="14373"/>
                    <a:pt x="26087" y="14372"/>
                    <a:pt x="26015" y="14370"/>
                  </a:cubicBezTo>
                  <a:cubicBezTo>
                    <a:pt x="23593" y="14306"/>
                    <a:pt x="19085" y="13023"/>
                    <a:pt x="19061" y="13017"/>
                  </a:cubicBezTo>
                  <a:cubicBezTo>
                    <a:pt x="18070" y="12773"/>
                    <a:pt x="17107" y="12657"/>
                    <a:pt x="16175" y="12657"/>
                  </a:cubicBezTo>
                  <a:cubicBezTo>
                    <a:pt x="8394" y="12657"/>
                    <a:pt x="2834" y="20697"/>
                    <a:pt x="2621" y="28592"/>
                  </a:cubicBezTo>
                  <a:cubicBezTo>
                    <a:pt x="2621" y="28604"/>
                    <a:pt x="2621" y="28615"/>
                    <a:pt x="2621" y="28627"/>
                  </a:cubicBezTo>
                  <a:cubicBezTo>
                    <a:pt x="2581" y="30349"/>
                    <a:pt x="3142" y="32030"/>
                    <a:pt x="4207" y="33385"/>
                  </a:cubicBezTo>
                  <a:cubicBezTo>
                    <a:pt x="5583" y="35133"/>
                    <a:pt x="6736" y="38023"/>
                    <a:pt x="6661" y="40788"/>
                  </a:cubicBezTo>
                  <a:cubicBezTo>
                    <a:pt x="6560" y="44520"/>
                    <a:pt x="4653" y="47969"/>
                    <a:pt x="1547" y="50039"/>
                  </a:cubicBezTo>
                  <a:cubicBezTo>
                    <a:pt x="785" y="50548"/>
                    <a:pt x="268" y="51363"/>
                    <a:pt x="235" y="52280"/>
                  </a:cubicBezTo>
                  <a:cubicBezTo>
                    <a:pt x="232" y="52323"/>
                    <a:pt x="232" y="52366"/>
                    <a:pt x="231" y="52411"/>
                  </a:cubicBezTo>
                  <a:cubicBezTo>
                    <a:pt x="0" y="60929"/>
                    <a:pt x="6720" y="68021"/>
                    <a:pt x="15238" y="68252"/>
                  </a:cubicBezTo>
                  <a:cubicBezTo>
                    <a:pt x="15380" y="68256"/>
                    <a:pt x="15522" y="68257"/>
                    <a:pt x="15663" y="68257"/>
                  </a:cubicBezTo>
                  <a:cubicBezTo>
                    <a:pt x="23991" y="68257"/>
                    <a:pt x="30853" y="61620"/>
                    <a:pt x="31079" y="53244"/>
                  </a:cubicBezTo>
                  <a:cubicBezTo>
                    <a:pt x="31094" y="52688"/>
                    <a:pt x="31079" y="52133"/>
                    <a:pt x="31035" y="51579"/>
                  </a:cubicBezTo>
                  <a:lnTo>
                    <a:pt x="31035" y="51579"/>
                  </a:lnTo>
                  <a:cubicBezTo>
                    <a:pt x="33965" y="55100"/>
                    <a:pt x="38379" y="57355"/>
                    <a:pt x="43351" y="57355"/>
                  </a:cubicBezTo>
                  <a:cubicBezTo>
                    <a:pt x="43750" y="57355"/>
                    <a:pt x="44152" y="57341"/>
                    <a:pt x="44557" y="57311"/>
                  </a:cubicBezTo>
                  <a:cubicBezTo>
                    <a:pt x="52040" y="56768"/>
                    <a:pt x="58235" y="50927"/>
                    <a:pt x="59214" y="43489"/>
                  </a:cubicBezTo>
                  <a:cubicBezTo>
                    <a:pt x="59782" y="39167"/>
                    <a:pt x="58608" y="35109"/>
                    <a:pt x="56291" y="31927"/>
                  </a:cubicBezTo>
                  <a:cubicBezTo>
                    <a:pt x="64637" y="31003"/>
                    <a:pt x="71117" y="23644"/>
                    <a:pt x="70483" y="14811"/>
                  </a:cubicBezTo>
                  <a:cubicBezTo>
                    <a:pt x="69949" y="7383"/>
                    <a:pt x="64202" y="1212"/>
                    <a:pt x="56828" y="166"/>
                  </a:cubicBezTo>
                  <a:cubicBezTo>
                    <a:pt x="56044" y="54"/>
                    <a:pt x="55268" y="1"/>
                    <a:pt x="545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1"/>
            <p:cNvSpPr/>
            <p:nvPr/>
          </p:nvSpPr>
          <p:spPr>
            <a:xfrm>
              <a:off x="1859245" y="3742423"/>
              <a:ext cx="171469" cy="114163"/>
            </a:xfrm>
            <a:custGeom>
              <a:avLst/>
              <a:gdLst/>
              <a:ahLst/>
              <a:cxnLst/>
              <a:rect l="l" t="t" r="r" b="b"/>
              <a:pathLst>
                <a:path w="9156" h="6096" extrusionOk="0">
                  <a:moveTo>
                    <a:pt x="622" y="1"/>
                  </a:moveTo>
                  <a:lnTo>
                    <a:pt x="0" y="4497"/>
                  </a:lnTo>
                  <a:lnTo>
                    <a:pt x="9155" y="6096"/>
                  </a:lnTo>
                  <a:lnTo>
                    <a:pt x="91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1"/>
            <p:cNvSpPr/>
            <p:nvPr/>
          </p:nvSpPr>
          <p:spPr>
            <a:xfrm>
              <a:off x="1789653" y="3983521"/>
              <a:ext cx="467588" cy="122216"/>
            </a:xfrm>
            <a:custGeom>
              <a:avLst/>
              <a:gdLst/>
              <a:ahLst/>
              <a:cxnLst/>
              <a:rect l="l" t="t" r="r" b="b"/>
              <a:pathLst>
                <a:path w="24968" h="6526" extrusionOk="0">
                  <a:moveTo>
                    <a:pt x="405" y="0"/>
                  </a:moveTo>
                  <a:lnTo>
                    <a:pt x="1" y="2432"/>
                  </a:lnTo>
                  <a:lnTo>
                    <a:pt x="24563" y="6525"/>
                  </a:lnTo>
                  <a:lnTo>
                    <a:pt x="24967" y="4093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1"/>
            <p:cNvSpPr/>
            <p:nvPr/>
          </p:nvSpPr>
          <p:spPr>
            <a:xfrm>
              <a:off x="1797313" y="3826529"/>
              <a:ext cx="461333" cy="233082"/>
            </a:xfrm>
            <a:custGeom>
              <a:avLst/>
              <a:gdLst/>
              <a:ahLst/>
              <a:cxnLst/>
              <a:rect l="l" t="t" r="r" b="b"/>
              <a:pathLst>
                <a:path w="24634" h="12446" extrusionOk="0">
                  <a:moveTo>
                    <a:pt x="3437" y="1"/>
                  </a:moveTo>
                  <a:cubicBezTo>
                    <a:pt x="2280" y="1"/>
                    <a:pt x="1260" y="837"/>
                    <a:pt x="1064" y="2016"/>
                  </a:cubicBezTo>
                  <a:lnTo>
                    <a:pt x="0" y="8392"/>
                  </a:lnTo>
                  <a:lnTo>
                    <a:pt x="24319" y="12446"/>
                  </a:lnTo>
                  <a:cubicBezTo>
                    <a:pt x="24633" y="10565"/>
                    <a:pt x="23364" y="8786"/>
                    <a:pt x="21483" y="8474"/>
                  </a:cubicBezTo>
                  <a:lnTo>
                    <a:pt x="19364" y="8120"/>
                  </a:lnTo>
                  <a:cubicBezTo>
                    <a:pt x="17945" y="7884"/>
                    <a:pt x="16725" y="6983"/>
                    <a:pt x="16082" y="5695"/>
                  </a:cubicBezTo>
                  <a:lnTo>
                    <a:pt x="14729" y="2991"/>
                  </a:lnTo>
                  <a:cubicBezTo>
                    <a:pt x="14337" y="2208"/>
                    <a:pt x="13595" y="1659"/>
                    <a:pt x="12733" y="1515"/>
                  </a:cubicBezTo>
                  <a:lnTo>
                    <a:pt x="3839" y="34"/>
                  </a:lnTo>
                  <a:cubicBezTo>
                    <a:pt x="3704" y="12"/>
                    <a:pt x="3570" y="1"/>
                    <a:pt x="343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1"/>
            <p:cNvSpPr/>
            <p:nvPr/>
          </p:nvSpPr>
          <p:spPr>
            <a:xfrm>
              <a:off x="1408474" y="2041873"/>
              <a:ext cx="735504" cy="1771959"/>
            </a:xfrm>
            <a:custGeom>
              <a:avLst/>
              <a:gdLst/>
              <a:ahLst/>
              <a:cxnLst/>
              <a:rect l="l" t="t" r="r" b="b"/>
              <a:pathLst>
                <a:path w="39274" h="94618" extrusionOk="0">
                  <a:moveTo>
                    <a:pt x="8238" y="1"/>
                  </a:moveTo>
                  <a:lnTo>
                    <a:pt x="4791" y="4259"/>
                  </a:lnTo>
                  <a:cubicBezTo>
                    <a:pt x="615" y="9417"/>
                    <a:pt x="0" y="16597"/>
                    <a:pt x="3237" y="22390"/>
                  </a:cubicBezTo>
                  <a:lnTo>
                    <a:pt x="24692" y="57896"/>
                  </a:lnTo>
                  <a:lnTo>
                    <a:pt x="24026" y="91245"/>
                  </a:lnTo>
                  <a:cubicBezTo>
                    <a:pt x="24006" y="92304"/>
                    <a:pt x="24760" y="93222"/>
                    <a:pt x="25806" y="93405"/>
                  </a:cubicBezTo>
                  <a:lnTo>
                    <a:pt x="32559" y="94586"/>
                  </a:lnTo>
                  <a:cubicBezTo>
                    <a:pt x="32678" y="94607"/>
                    <a:pt x="32796" y="94617"/>
                    <a:pt x="32913" y="94617"/>
                  </a:cubicBezTo>
                  <a:cubicBezTo>
                    <a:pt x="33922" y="94617"/>
                    <a:pt x="34806" y="93868"/>
                    <a:pt x="34939" y="92831"/>
                  </a:cubicBezTo>
                  <a:lnTo>
                    <a:pt x="39185" y="59560"/>
                  </a:lnTo>
                  <a:cubicBezTo>
                    <a:pt x="39274" y="58865"/>
                    <a:pt x="39226" y="58158"/>
                    <a:pt x="39047" y="57479"/>
                  </a:cubicBezTo>
                  <a:lnTo>
                    <a:pt x="30645" y="25902"/>
                  </a:lnTo>
                  <a:lnTo>
                    <a:pt x="32006" y="20722"/>
                  </a:lnTo>
                  <a:lnTo>
                    <a:pt x="8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1"/>
            <p:cNvSpPr/>
            <p:nvPr/>
          </p:nvSpPr>
          <p:spPr>
            <a:xfrm>
              <a:off x="1877186" y="4045565"/>
              <a:ext cx="298067" cy="134089"/>
            </a:xfrm>
            <a:custGeom>
              <a:avLst/>
              <a:gdLst/>
              <a:ahLst/>
              <a:cxnLst/>
              <a:rect l="l" t="t" r="r" b="b"/>
              <a:pathLst>
                <a:path w="15916" h="7160" extrusionOk="0">
                  <a:moveTo>
                    <a:pt x="1257" y="0"/>
                  </a:moveTo>
                  <a:cubicBezTo>
                    <a:pt x="965" y="0"/>
                    <a:pt x="708" y="211"/>
                    <a:pt x="657" y="510"/>
                  </a:cubicBezTo>
                  <a:lnTo>
                    <a:pt x="57" y="4116"/>
                  </a:lnTo>
                  <a:cubicBezTo>
                    <a:pt x="1" y="4449"/>
                    <a:pt x="225" y="4762"/>
                    <a:pt x="558" y="4818"/>
                  </a:cubicBezTo>
                  <a:lnTo>
                    <a:pt x="14557" y="7151"/>
                  </a:lnTo>
                  <a:cubicBezTo>
                    <a:pt x="14591" y="7157"/>
                    <a:pt x="14624" y="7160"/>
                    <a:pt x="14657" y="7160"/>
                  </a:cubicBezTo>
                  <a:cubicBezTo>
                    <a:pt x="14950" y="7160"/>
                    <a:pt x="15209" y="6949"/>
                    <a:pt x="15259" y="6651"/>
                  </a:cubicBezTo>
                  <a:lnTo>
                    <a:pt x="15861" y="3044"/>
                  </a:lnTo>
                  <a:cubicBezTo>
                    <a:pt x="15915" y="2712"/>
                    <a:pt x="15691" y="2398"/>
                    <a:pt x="15358" y="2342"/>
                  </a:cubicBezTo>
                  <a:lnTo>
                    <a:pt x="1360" y="9"/>
                  </a:lnTo>
                  <a:cubicBezTo>
                    <a:pt x="1325" y="3"/>
                    <a:pt x="1291" y="0"/>
                    <a:pt x="12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2444460" y="1904937"/>
              <a:ext cx="545158" cy="616303"/>
            </a:xfrm>
            <a:custGeom>
              <a:avLst/>
              <a:gdLst/>
              <a:ahLst/>
              <a:cxnLst/>
              <a:rect l="l" t="t" r="r" b="b"/>
              <a:pathLst>
                <a:path w="29110" h="32909" extrusionOk="0">
                  <a:moveTo>
                    <a:pt x="4718" y="1"/>
                  </a:moveTo>
                  <a:cubicBezTo>
                    <a:pt x="3668" y="1"/>
                    <a:pt x="2617" y="386"/>
                    <a:pt x="1794" y="1162"/>
                  </a:cubicBezTo>
                  <a:cubicBezTo>
                    <a:pt x="81" y="2778"/>
                    <a:pt x="0" y="5478"/>
                    <a:pt x="1617" y="7192"/>
                  </a:cubicBezTo>
                  <a:lnTo>
                    <a:pt x="21728" y="28522"/>
                  </a:lnTo>
                  <a:cubicBezTo>
                    <a:pt x="21989" y="28800"/>
                    <a:pt x="22220" y="28916"/>
                    <a:pt x="22449" y="28944"/>
                  </a:cubicBezTo>
                  <a:lnTo>
                    <a:pt x="22394" y="29008"/>
                  </a:lnTo>
                  <a:cubicBezTo>
                    <a:pt x="22394" y="29008"/>
                    <a:pt x="24832" y="29008"/>
                    <a:pt x="24832" y="29983"/>
                  </a:cubicBezTo>
                  <a:lnTo>
                    <a:pt x="24832" y="31989"/>
                  </a:lnTo>
                  <a:cubicBezTo>
                    <a:pt x="24832" y="32497"/>
                    <a:pt x="25243" y="32909"/>
                    <a:pt x="25751" y="32909"/>
                  </a:cubicBezTo>
                  <a:cubicBezTo>
                    <a:pt x="27432" y="32909"/>
                    <a:pt x="28831" y="31613"/>
                    <a:pt x="28961" y="29937"/>
                  </a:cubicBezTo>
                  <a:cubicBezTo>
                    <a:pt x="29109" y="27997"/>
                    <a:pt x="27840" y="26232"/>
                    <a:pt x="25954" y="25756"/>
                  </a:cubicBezTo>
                  <a:lnTo>
                    <a:pt x="26049" y="25596"/>
                  </a:lnTo>
                  <a:lnTo>
                    <a:pt x="7824" y="1340"/>
                  </a:lnTo>
                  <a:cubicBezTo>
                    <a:pt x="6984" y="450"/>
                    <a:pt x="5852" y="1"/>
                    <a:pt x="4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1509696" y="1425382"/>
              <a:ext cx="1158839" cy="1016341"/>
            </a:xfrm>
            <a:custGeom>
              <a:avLst/>
              <a:gdLst/>
              <a:ahLst/>
              <a:cxnLst/>
              <a:rect l="l" t="t" r="r" b="b"/>
              <a:pathLst>
                <a:path w="61879" h="54270" extrusionOk="0">
                  <a:moveTo>
                    <a:pt x="50439" y="1"/>
                  </a:moveTo>
                  <a:cubicBezTo>
                    <a:pt x="48123" y="1"/>
                    <a:pt x="45813" y="680"/>
                    <a:pt x="43746" y="2047"/>
                  </a:cubicBezTo>
                  <a:lnTo>
                    <a:pt x="2141" y="29552"/>
                  </a:lnTo>
                  <a:cubicBezTo>
                    <a:pt x="218" y="30823"/>
                    <a:pt x="1" y="33897"/>
                    <a:pt x="1716" y="35564"/>
                  </a:cubicBezTo>
                  <a:lnTo>
                    <a:pt x="18775" y="52136"/>
                  </a:lnTo>
                  <a:cubicBezTo>
                    <a:pt x="20237" y="53556"/>
                    <a:pt x="22041" y="54269"/>
                    <a:pt x="23839" y="54269"/>
                  </a:cubicBezTo>
                  <a:cubicBezTo>
                    <a:pt x="25532" y="54269"/>
                    <a:pt x="27220" y="53636"/>
                    <a:pt x="28610" y="52362"/>
                  </a:cubicBezTo>
                  <a:lnTo>
                    <a:pt x="44476" y="35604"/>
                  </a:lnTo>
                  <a:lnTo>
                    <a:pt x="52532" y="32946"/>
                  </a:lnTo>
                  <a:cubicBezTo>
                    <a:pt x="55395" y="32002"/>
                    <a:pt x="57473" y="29418"/>
                    <a:pt x="57872" y="26310"/>
                  </a:cubicBezTo>
                  <a:lnTo>
                    <a:pt x="59499" y="15670"/>
                  </a:lnTo>
                  <a:cubicBezTo>
                    <a:pt x="61472" y="13848"/>
                    <a:pt x="61878" y="9771"/>
                    <a:pt x="60639" y="7199"/>
                  </a:cubicBezTo>
                  <a:lnTo>
                    <a:pt x="57876" y="2526"/>
                  </a:lnTo>
                  <a:cubicBezTo>
                    <a:pt x="55612" y="846"/>
                    <a:pt x="53022" y="1"/>
                    <a:pt x="50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1"/>
            <p:cNvSpPr/>
            <p:nvPr/>
          </p:nvSpPr>
          <p:spPr>
            <a:xfrm>
              <a:off x="2050527" y="1836807"/>
              <a:ext cx="822156" cy="752939"/>
            </a:xfrm>
            <a:custGeom>
              <a:avLst/>
              <a:gdLst/>
              <a:ahLst/>
              <a:cxnLst/>
              <a:rect l="l" t="t" r="r" b="b"/>
              <a:pathLst>
                <a:path w="43901" h="40205" extrusionOk="0">
                  <a:moveTo>
                    <a:pt x="4008" y="0"/>
                  </a:moveTo>
                  <a:cubicBezTo>
                    <a:pt x="2585" y="2589"/>
                    <a:pt x="0" y="10810"/>
                    <a:pt x="187" y="12425"/>
                  </a:cubicBezTo>
                  <a:cubicBezTo>
                    <a:pt x="504" y="15165"/>
                    <a:pt x="2964" y="18908"/>
                    <a:pt x="6862" y="21311"/>
                  </a:cubicBezTo>
                  <a:lnTo>
                    <a:pt x="35912" y="36033"/>
                  </a:lnTo>
                  <a:cubicBezTo>
                    <a:pt x="36004" y="36083"/>
                    <a:pt x="36098" y="36104"/>
                    <a:pt x="36192" y="36104"/>
                  </a:cubicBezTo>
                  <a:cubicBezTo>
                    <a:pt x="36560" y="36104"/>
                    <a:pt x="36942" y="35778"/>
                    <a:pt x="37325" y="35549"/>
                  </a:cubicBezTo>
                  <a:cubicBezTo>
                    <a:pt x="37976" y="35719"/>
                    <a:pt x="38553" y="36017"/>
                    <a:pt x="38553" y="36548"/>
                  </a:cubicBezTo>
                  <a:lnTo>
                    <a:pt x="38553" y="39055"/>
                  </a:lnTo>
                  <a:cubicBezTo>
                    <a:pt x="38553" y="39690"/>
                    <a:pt x="39067" y="40204"/>
                    <a:pt x="39701" y="40205"/>
                  </a:cubicBezTo>
                  <a:cubicBezTo>
                    <a:pt x="41804" y="40204"/>
                    <a:pt x="43553" y="38586"/>
                    <a:pt x="43714" y="36489"/>
                  </a:cubicBezTo>
                  <a:cubicBezTo>
                    <a:pt x="43901" y="34060"/>
                    <a:pt x="42308" y="31849"/>
                    <a:pt x="39945" y="31258"/>
                  </a:cubicBezTo>
                  <a:lnTo>
                    <a:pt x="39163" y="31063"/>
                  </a:lnTo>
                  <a:lnTo>
                    <a:pt x="10833" y="12745"/>
                  </a:lnTo>
                  <a:cubicBezTo>
                    <a:pt x="10211" y="12355"/>
                    <a:pt x="9733" y="12007"/>
                    <a:pt x="9375" y="11716"/>
                  </a:cubicBezTo>
                  <a:lnTo>
                    <a:pt x="16018" y="3212"/>
                  </a:lnTo>
                  <a:cubicBezTo>
                    <a:pt x="15994" y="3207"/>
                    <a:pt x="15969" y="3205"/>
                    <a:pt x="15945" y="3199"/>
                  </a:cubicBezTo>
                  <a:lnTo>
                    <a:pt x="4584" y="227"/>
                  </a:lnTo>
                  <a:cubicBezTo>
                    <a:pt x="4384" y="174"/>
                    <a:pt x="4191" y="99"/>
                    <a:pt x="4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1"/>
            <p:cNvSpPr/>
            <p:nvPr/>
          </p:nvSpPr>
          <p:spPr>
            <a:xfrm>
              <a:off x="2095717" y="1538946"/>
              <a:ext cx="464348" cy="359325"/>
            </a:xfrm>
            <a:custGeom>
              <a:avLst/>
              <a:gdLst/>
              <a:ahLst/>
              <a:cxnLst/>
              <a:rect l="l" t="t" r="r" b="b"/>
              <a:pathLst>
                <a:path w="24795" h="19187" extrusionOk="0">
                  <a:moveTo>
                    <a:pt x="15388" y="0"/>
                  </a:moveTo>
                  <a:cubicBezTo>
                    <a:pt x="13275" y="0"/>
                    <a:pt x="11272" y="877"/>
                    <a:pt x="9901" y="2365"/>
                  </a:cubicBezTo>
                  <a:lnTo>
                    <a:pt x="995" y="12499"/>
                  </a:lnTo>
                  <a:cubicBezTo>
                    <a:pt x="1" y="13630"/>
                    <a:pt x="352" y="15230"/>
                    <a:pt x="1597" y="15905"/>
                  </a:cubicBezTo>
                  <a:cubicBezTo>
                    <a:pt x="1778" y="16004"/>
                    <a:pt x="1971" y="16081"/>
                    <a:pt x="2173" y="16132"/>
                  </a:cubicBezTo>
                  <a:lnTo>
                    <a:pt x="13532" y="19104"/>
                  </a:lnTo>
                  <a:cubicBezTo>
                    <a:pt x="13556" y="19110"/>
                    <a:pt x="13581" y="19112"/>
                    <a:pt x="13605" y="19117"/>
                  </a:cubicBezTo>
                  <a:cubicBezTo>
                    <a:pt x="13806" y="19164"/>
                    <a:pt x="14010" y="19186"/>
                    <a:pt x="14212" y="19186"/>
                  </a:cubicBezTo>
                  <a:cubicBezTo>
                    <a:pt x="15000" y="19186"/>
                    <a:pt x="15769" y="18844"/>
                    <a:pt x="16263" y="18234"/>
                  </a:cubicBezTo>
                  <a:cubicBezTo>
                    <a:pt x="18824" y="15070"/>
                    <a:pt x="24795" y="6963"/>
                    <a:pt x="21918" y="3357"/>
                  </a:cubicBezTo>
                  <a:cubicBezTo>
                    <a:pt x="20046" y="1010"/>
                    <a:pt x="17654" y="0"/>
                    <a:pt x="153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1"/>
            <p:cNvSpPr/>
            <p:nvPr/>
          </p:nvSpPr>
          <p:spPr>
            <a:xfrm>
              <a:off x="2502216" y="1108363"/>
              <a:ext cx="505905" cy="457794"/>
            </a:xfrm>
            <a:custGeom>
              <a:avLst/>
              <a:gdLst/>
              <a:ahLst/>
              <a:cxnLst/>
              <a:rect l="l" t="t" r="r" b="b"/>
              <a:pathLst>
                <a:path w="27014" h="24445" extrusionOk="0">
                  <a:moveTo>
                    <a:pt x="27014" y="0"/>
                  </a:moveTo>
                  <a:cubicBezTo>
                    <a:pt x="25588" y="3944"/>
                    <a:pt x="15510" y="4560"/>
                    <a:pt x="11736" y="4652"/>
                  </a:cubicBezTo>
                  <a:cubicBezTo>
                    <a:pt x="11274" y="3474"/>
                    <a:pt x="10134" y="2636"/>
                    <a:pt x="8793" y="2636"/>
                  </a:cubicBezTo>
                  <a:cubicBezTo>
                    <a:pt x="8573" y="2636"/>
                    <a:pt x="8348" y="2659"/>
                    <a:pt x="8119" y="2706"/>
                  </a:cubicBezTo>
                  <a:cubicBezTo>
                    <a:pt x="6932" y="2952"/>
                    <a:pt x="5967" y="3901"/>
                    <a:pt x="5708" y="5084"/>
                  </a:cubicBezTo>
                  <a:cubicBezTo>
                    <a:pt x="5405" y="6458"/>
                    <a:pt x="5998" y="7723"/>
                    <a:pt x="7011" y="8415"/>
                  </a:cubicBezTo>
                  <a:lnTo>
                    <a:pt x="6586" y="9901"/>
                  </a:lnTo>
                  <a:cubicBezTo>
                    <a:pt x="6344" y="11456"/>
                    <a:pt x="6408" y="12770"/>
                    <a:pt x="6683" y="13893"/>
                  </a:cubicBezTo>
                  <a:lnTo>
                    <a:pt x="6331" y="13893"/>
                  </a:lnTo>
                  <a:lnTo>
                    <a:pt x="0" y="18114"/>
                  </a:lnTo>
                  <a:lnTo>
                    <a:pt x="6331" y="24445"/>
                  </a:lnTo>
                  <a:lnTo>
                    <a:pt x="12616" y="20225"/>
                  </a:lnTo>
                  <a:cubicBezTo>
                    <a:pt x="13039" y="20481"/>
                    <a:pt x="13467" y="20732"/>
                    <a:pt x="13893" y="20972"/>
                  </a:cubicBezTo>
                  <a:cubicBezTo>
                    <a:pt x="14870" y="21519"/>
                    <a:pt x="15917" y="21774"/>
                    <a:pt x="16944" y="21774"/>
                  </a:cubicBezTo>
                  <a:cubicBezTo>
                    <a:pt x="19636" y="21774"/>
                    <a:pt x="22185" y="20021"/>
                    <a:pt x="22942" y="17186"/>
                  </a:cubicBezTo>
                  <a:cubicBezTo>
                    <a:pt x="24856" y="10018"/>
                    <a:pt x="27014" y="2"/>
                    <a:pt x="270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1"/>
            <p:cNvSpPr/>
            <p:nvPr/>
          </p:nvSpPr>
          <p:spPr>
            <a:xfrm>
              <a:off x="2723069" y="2498393"/>
              <a:ext cx="38073" cy="14551"/>
            </a:xfrm>
            <a:custGeom>
              <a:avLst/>
              <a:gdLst/>
              <a:ahLst/>
              <a:cxnLst/>
              <a:rect l="l" t="t" r="r" b="b"/>
              <a:pathLst>
                <a:path w="2033" h="777" extrusionOk="0">
                  <a:moveTo>
                    <a:pt x="2032" y="1"/>
                  </a:moveTo>
                  <a:cubicBezTo>
                    <a:pt x="1831" y="1"/>
                    <a:pt x="1628" y="91"/>
                    <a:pt x="1426" y="211"/>
                  </a:cubicBezTo>
                  <a:lnTo>
                    <a:pt x="1426" y="211"/>
                  </a:lnTo>
                  <a:lnTo>
                    <a:pt x="2032" y="1"/>
                  </a:lnTo>
                  <a:close/>
                  <a:moveTo>
                    <a:pt x="1426" y="211"/>
                  </a:moveTo>
                  <a:lnTo>
                    <a:pt x="0" y="706"/>
                  </a:lnTo>
                  <a:cubicBezTo>
                    <a:pt x="92" y="755"/>
                    <a:pt x="185" y="777"/>
                    <a:pt x="279" y="777"/>
                  </a:cubicBezTo>
                  <a:cubicBezTo>
                    <a:pt x="651" y="777"/>
                    <a:pt x="1038" y="441"/>
                    <a:pt x="1426" y="211"/>
                  </a:cubicBezTo>
                  <a:close/>
                </a:path>
              </a:pathLst>
            </a:custGeom>
            <a:solidFill>
              <a:srgbClr val="FFC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1"/>
            <p:cNvSpPr/>
            <p:nvPr/>
          </p:nvSpPr>
          <p:spPr>
            <a:xfrm>
              <a:off x="469908" y="2156017"/>
              <a:ext cx="850341" cy="810339"/>
            </a:xfrm>
            <a:custGeom>
              <a:avLst/>
              <a:gdLst/>
              <a:ahLst/>
              <a:cxnLst/>
              <a:rect l="l" t="t" r="r" b="b"/>
              <a:pathLst>
                <a:path w="45406" h="43270" extrusionOk="0">
                  <a:moveTo>
                    <a:pt x="2240" y="1"/>
                  </a:moveTo>
                  <a:cubicBezTo>
                    <a:pt x="1004" y="1"/>
                    <a:pt x="1" y="1004"/>
                    <a:pt x="1" y="2242"/>
                  </a:cubicBezTo>
                  <a:lnTo>
                    <a:pt x="1" y="41029"/>
                  </a:lnTo>
                  <a:cubicBezTo>
                    <a:pt x="1" y="42266"/>
                    <a:pt x="1002" y="43270"/>
                    <a:pt x="2240" y="43270"/>
                  </a:cubicBezTo>
                  <a:lnTo>
                    <a:pt x="43166" y="43270"/>
                  </a:lnTo>
                  <a:cubicBezTo>
                    <a:pt x="44402" y="43268"/>
                    <a:pt x="45405" y="42266"/>
                    <a:pt x="45405" y="41029"/>
                  </a:cubicBezTo>
                  <a:lnTo>
                    <a:pt x="45405" y="2242"/>
                  </a:lnTo>
                  <a:cubicBezTo>
                    <a:pt x="45405" y="1004"/>
                    <a:pt x="44402" y="1"/>
                    <a:pt x="43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1"/>
            <p:cNvSpPr/>
            <p:nvPr/>
          </p:nvSpPr>
          <p:spPr>
            <a:xfrm>
              <a:off x="800916" y="2144593"/>
              <a:ext cx="188324" cy="247372"/>
            </a:xfrm>
            <a:custGeom>
              <a:avLst/>
              <a:gdLst/>
              <a:ahLst/>
              <a:cxnLst/>
              <a:rect l="l" t="t" r="r" b="b"/>
              <a:pathLst>
                <a:path w="10056" h="13209" extrusionOk="0">
                  <a:moveTo>
                    <a:pt x="573" y="0"/>
                  </a:moveTo>
                  <a:cubicBezTo>
                    <a:pt x="256" y="0"/>
                    <a:pt x="0" y="258"/>
                    <a:pt x="0" y="575"/>
                  </a:cubicBezTo>
                  <a:lnTo>
                    <a:pt x="0" y="12634"/>
                  </a:lnTo>
                  <a:cubicBezTo>
                    <a:pt x="0" y="12979"/>
                    <a:pt x="283" y="13208"/>
                    <a:pt x="578" y="13208"/>
                  </a:cubicBezTo>
                  <a:cubicBezTo>
                    <a:pt x="719" y="13208"/>
                    <a:pt x="862" y="13156"/>
                    <a:pt x="979" y="13039"/>
                  </a:cubicBezTo>
                  <a:lnTo>
                    <a:pt x="4775" y="9243"/>
                  </a:lnTo>
                  <a:cubicBezTo>
                    <a:pt x="4887" y="9131"/>
                    <a:pt x="5034" y="9075"/>
                    <a:pt x="5181" y="9075"/>
                  </a:cubicBezTo>
                  <a:cubicBezTo>
                    <a:pt x="5328" y="9075"/>
                    <a:pt x="5475" y="9131"/>
                    <a:pt x="5587" y="9243"/>
                  </a:cubicBezTo>
                  <a:lnTo>
                    <a:pt x="9076" y="12733"/>
                  </a:lnTo>
                  <a:cubicBezTo>
                    <a:pt x="9193" y="12850"/>
                    <a:pt x="9337" y="12902"/>
                    <a:pt x="9478" y="12902"/>
                  </a:cubicBezTo>
                  <a:cubicBezTo>
                    <a:pt x="9773" y="12902"/>
                    <a:pt x="10056" y="12673"/>
                    <a:pt x="10056" y="12327"/>
                  </a:cubicBezTo>
                  <a:lnTo>
                    <a:pt x="10056" y="575"/>
                  </a:lnTo>
                  <a:cubicBezTo>
                    <a:pt x="10056" y="258"/>
                    <a:pt x="9798" y="0"/>
                    <a:pt x="94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1"/>
            <p:cNvSpPr/>
            <p:nvPr/>
          </p:nvSpPr>
          <p:spPr>
            <a:xfrm>
              <a:off x="554631" y="2669600"/>
              <a:ext cx="273908" cy="171207"/>
            </a:xfrm>
            <a:custGeom>
              <a:avLst/>
              <a:gdLst/>
              <a:ahLst/>
              <a:cxnLst/>
              <a:rect l="l" t="t" r="r" b="b"/>
              <a:pathLst>
                <a:path w="14626" h="9142" extrusionOk="0">
                  <a:moveTo>
                    <a:pt x="11882" y="2440"/>
                  </a:moveTo>
                  <a:cubicBezTo>
                    <a:pt x="12219" y="2440"/>
                    <a:pt x="12492" y="2712"/>
                    <a:pt x="12492" y="3048"/>
                  </a:cubicBezTo>
                  <a:cubicBezTo>
                    <a:pt x="12492" y="3385"/>
                    <a:pt x="12219" y="3659"/>
                    <a:pt x="11882" y="3659"/>
                  </a:cubicBezTo>
                  <a:lnTo>
                    <a:pt x="2742" y="3659"/>
                  </a:lnTo>
                  <a:cubicBezTo>
                    <a:pt x="2405" y="3659"/>
                    <a:pt x="2132" y="3385"/>
                    <a:pt x="2132" y="3048"/>
                  </a:cubicBezTo>
                  <a:cubicBezTo>
                    <a:pt x="2132" y="2712"/>
                    <a:pt x="2405" y="2440"/>
                    <a:pt x="2742" y="2440"/>
                  </a:cubicBezTo>
                  <a:close/>
                  <a:moveTo>
                    <a:pt x="10370" y="5181"/>
                  </a:moveTo>
                  <a:cubicBezTo>
                    <a:pt x="10705" y="5181"/>
                    <a:pt x="10978" y="5454"/>
                    <a:pt x="10978" y="5791"/>
                  </a:cubicBezTo>
                  <a:cubicBezTo>
                    <a:pt x="10978" y="6128"/>
                    <a:pt x="10705" y="6400"/>
                    <a:pt x="10370" y="6400"/>
                  </a:cubicBezTo>
                  <a:cubicBezTo>
                    <a:pt x="10366" y="6400"/>
                    <a:pt x="10363" y="6400"/>
                    <a:pt x="10359" y="6400"/>
                  </a:cubicBezTo>
                  <a:lnTo>
                    <a:pt x="4264" y="6400"/>
                  </a:lnTo>
                  <a:cubicBezTo>
                    <a:pt x="4261" y="6400"/>
                    <a:pt x="4257" y="6400"/>
                    <a:pt x="4254" y="6400"/>
                  </a:cubicBezTo>
                  <a:cubicBezTo>
                    <a:pt x="3918" y="6400"/>
                    <a:pt x="3644" y="6128"/>
                    <a:pt x="3644" y="5791"/>
                  </a:cubicBezTo>
                  <a:cubicBezTo>
                    <a:pt x="3644" y="5454"/>
                    <a:pt x="3918" y="5181"/>
                    <a:pt x="4254" y="5181"/>
                  </a:cubicBezTo>
                  <a:cubicBezTo>
                    <a:pt x="4257" y="5181"/>
                    <a:pt x="4261" y="5181"/>
                    <a:pt x="4264" y="5181"/>
                  </a:cubicBezTo>
                  <a:lnTo>
                    <a:pt x="10359" y="5181"/>
                  </a:lnTo>
                  <a:cubicBezTo>
                    <a:pt x="10363" y="5181"/>
                    <a:pt x="10366" y="5181"/>
                    <a:pt x="10370" y="5181"/>
                  </a:cubicBezTo>
                  <a:close/>
                  <a:moveTo>
                    <a:pt x="1022" y="0"/>
                  </a:moveTo>
                  <a:cubicBezTo>
                    <a:pt x="456" y="0"/>
                    <a:pt x="0" y="458"/>
                    <a:pt x="0" y="1022"/>
                  </a:cubicBezTo>
                  <a:lnTo>
                    <a:pt x="0" y="8120"/>
                  </a:lnTo>
                  <a:cubicBezTo>
                    <a:pt x="0" y="8684"/>
                    <a:pt x="456" y="9142"/>
                    <a:pt x="1022" y="9142"/>
                  </a:cubicBezTo>
                  <a:lnTo>
                    <a:pt x="13603" y="9142"/>
                  </a:lnTo>
                  <a:cubicBezTo>
                    <a:pt x="14167" y="9142"/>
                    <a:pt x="14625" y="8684"/>
                    <a:pt x="14625" y="8120"/>
                  </a:cubicBezTo>
                  <a:lnTo>
                    <a:pt x="14625" y="1022"/>
                  </a:lnTo>
                  <a:cubicBezTo>
                    <a:pt x="14625" y="458"/>
                    <a:pt x="14167" y="0"/>
                    <a:pt x="136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1"/>
            <p:cNvSpPr/>
            <p:nvPr/>
          </p:nvSpPr>
          <p:spPr>
            <a:xfrm>
              <a:off x="602704" y="2121783"/>
              <a:ext cx="640911" cy="890230"/>
            </a:xfrm>
            <a:custGeom>
              <a:avLst/>
              <a:gdLst/>
              <a:ahLst/>
              <a:cxnLst/>
              <a:rect l="l" t="t" r="r" b="b"/>
              <a:pathLst>
                <a:path w="34223" h="47536" extrusionOk="0">
                  <a:moveTo>
                    <a:pt x="682" y="0"/>
                  </a:moveTo>
                  <a:cubicBezTo>
                    <a:pt x="623" y="0"/>
                    <a:pt x="563" y="9"/>
                    <a:pt x="504" y="27"/>
                  </a:cubicBezTo>
                  <a:cubicBezTo>
                    <a:pt x="182" y="125"/>
                    <a:pt x="1" y="464"/>
                    <a:pt x="98" y="787"/>
                  </a:cubicBezTo>
                  <a:cubicBezTo>
                    <a:pt x="640" y="2566"/>
                    <a:pt x="13573" y="44391"/>
                    <a:pt x="33496" y="47528"/>
                  </a:cubicBezTo>
                  <a:cubicBezTo>
                    <a:pt x="33528" y="47533"/>
                    <a:pt x="33559" y="47536"/>
                    <a:pt x="33592" y="47536"/>
                  </a:cubicBezTo>
                  <a:cubicBezTo>
                    <a:pt x="33909" y="47536"/>
                    <a:pt x="34174" y="47289"/>
                    <a:pt x="34198" y="46973"/>
                  </a:cubicBezTo>
                  <a:cubicBezTo>
                    <a:pt x="34223" y="46656"/>
                    <a:pt x="34000" y="46374"/>
                    <a:pt x="33686" y="46324"/>
                  </a:cubicBezTo>
                  <a:cubicBezTo>
                    <a:pt x="14515" y="43306"/>
                    <a:pt x="1395" y="860"/>
                    <a:pt x="1266" y="433"/>
                  </a:cubicBezTo>
                  <a:cubicBezTo>
                    <a:pt x="1185" y="170"/>
                    <a:pt x="943" y="0"/>
                    <a:pt x="6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1"/>
            <p:cNvSpPr/>
            <p:nvPr/>
          </p:nvSpPr>
          <p:spPr>
            <a:xfrm>
              <a:off x="712373" y="2134143"/>
              <a:ext cx="607895" cy="880736"/>
            </a:xfrm>
            <a:custGeom>
              <a:avLst/>
              <a:gdLst/>
              <a:ahLst/>
              <a:cxnLst/>
              <a:rect l="l" t="t" r="r" b="b"/>
              <a:pathLst>
                <a:path w="32460" h="47029" extrusionOk="0">
                  <a:moveTo>
                    <a:pt x="31801" y="1"/>
                  </a:moveTo>
                  <a:cubicBezTo>
                    <a:pt x="31766" y="1"/>
                    <a:pt x="31730" y="4"/>
                    <a:pt x="31694" y="10"/>
                  </a:cubicBezTo>
                  <a:cubicBezTo>
                    <a:pt x="11379" y="3633"/>
                    <a:pt x="537" y="44527"/>
                    <a:pt x="86" y="46265"/>
                  </a:cubicBezTo>
                  <a:cubicBezTo>
                    <a:pt x="1" y="46591"/>
                    <a:pt x="196" y="46923"/>
                    <a:pt x="522" y="47008"/>
                  </a:cubicBezTo>
                  <a:cubicBezTo>
                    <a:pt x="572" y="47021"/>
                    <a:pt x="624" y="47028"/>
                    <a:pt x="676" y="47028"/>
                  </a:cubicBezTo>
                  <a:cubicBezTo>
                    <a:pt x="953" y="47027"/>
                    <a:pt x="1197" y="46840"/>
                    <a:pt x="1266" y="46570"/>
                  </a:cubicBezTo>
                  <a:cubicBezTo>
                    <a:pt x="1374" y="46152"/>
                    <a:pt x="12355" y="4695"/>
                    <a:pt x="31907" y="1210"/>
                  </a:cubicBezTo>
                  <a:cubicBezTo>
                    <a:pt x="32238" y="1151"/>
                    <a:pt x="32460" y="835"/>
                    <a:pt x="32401" y="504"/>
                  </a:cubicBezTo>
                  <a:cubicBezTo>
                    <a:pt x="32348" y="209"/>
                    <a:pt x="32091" y="1"/>
                    <a:pt x="318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" name="Google Shape;518;p51"/>
            <p:cNvGrpSpPr/>
            <p:nvPr/>
          </p:nvGrpSpPr>
          <p:grpSpPr>
            <a:xfrm>
              <a:off x="638305" y="1087763"/>
              <a:ext cx="3321172" cy="1924251"/>
              <a:chOff x="638305" y="1087763"/>
              <a:chExt cx="3321172" cy="1924251"/>
            </a:xfrm>
          </p:grpSpPr>
          <p:grpSp>
            <p:nvGrpSpPr>
              <p:cNvPr id="519" name="Google Shape;519;p51"/>
              <p:cNvGrpSpPr/>
              <p:nvPr/>
            </p:nvGrpSpPr>
            <p:grpSpPr>
              <a:xfrm>
                <a:off x="638305" y="1087763"/>
                <a:ext cx="570646" cy="645986"/>
                <a:chOff x="638305" y="1087763"/>
                <a:chExt cx="570646" cy="645986"/>
              </a:xfrm>
            </p:grpSpPr>
            <p:sp>
              <p:nvSpPr>
                <p:cNvPr id="520" name="Google Shape;520;p51"/>
                <p:cNvSpPr/>
                <p:nvPr/>
              </p:nvSpPr>
              <p:spPr>
                <a:xfrm>
                  <a:off x="638305" y="1087763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5" y="1"/>
                      </a:moveTo>
                      <a:cubicBezTo>
                        <a:pt x="1654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4" y="26459"/>
                        <a:pt x="3695" y="26459"/>
                      </a:cubicBezTo>
                      <a:lnTo>
                        <a:pt x="9358" y="26459"/>
                      </a:lnTo>
                      <a:lnTo>
                        <a:pt x="14990" y="34141"/>
                      </a:lnTo>
                      <a:cubicBezTo>
                        <a:pt x="15163" y="34377"/>
                        <a:pt x="15395" y="34494"/>
                        <a:pt x="15626" y="34494"/>
                      </a:cubicBezTo>
                      <a:cubicBezTo>
                        <a:pt x="15883" y="34494"/>
                        <a:pt x="16138" y="34351"/>
                        <a:pt x="16312" y="34069"/>
                      </a:cubicBezTo>
                      <a:lnTo>
                        <a:pt x="20748" y="26885"/>
                      </a:lnTo>
                      <a:cubicBezTo>
                        <a:pt x="20913" y="26616"/>
                        <a:pt x="21165" y="26459"/>
                        <a:pt x="21433" y="26459"/>
                      </a:cubicBezTo>
                      <a:lnTo>
                        <a:pt x="26777" y="26459"/>
                      </a:lnTo>
                      <a:cubicBezTo>
                        <a:pt x="28816" y="26459"/>
                        <a:pt x="30471" y="24336"/>
                        <a:pt x="30471" y="21717"/>
                      </a:cubicBezTo>
                      <a:lnTo>
                        <a:pt x="30471" y="4744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51"/>
                <p:cNvSpPr/>
                <p:nvPr/>
              </p:nvSpPr>
              <p:spPr>
                <a:xfrm>
                  <a:off x="788088" y="1197337"/>
                  <a:ext cx="275350" cy="27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3" h="14703" extrusionOk="0">
                      <a:moveTo>
                        <a:pt x="7352" y="856"/>
                      </a:moveTo>
                      <a:cubicBezTo>
                        <a:pt x="10934" y="856"/>
                        <a:pt x="13847" y="3771"/>
                        <a:pt x="13847" y="7350"/>
                      </a:cubicBezTo>
                      <a:cubicBezTo>
                        <a:pt x="13847" y="10931"/>
                        <a:pt x="10932" y="13845"/>
                        <a:pt x="7352" y="13845"/>
                      </a:cubicBezTo>
                      <a:cubicBezTo>
                        <a:pt x="3771" y="13845"/>
                        <a:pt x="858" y="10931"/>
                        <a:pt x="858" y="7350"/>
                      </a:cubicBezTo>
                      <a:cubicBezTo>
                        <a:pt x="858" y="3771"/>
                        <a:pt x="3771" y="856"/>
                        <a:pt x="7352" y="856"/>
                      </a:cubicBezTo>
                      <a:close/>
                      <a:moveTo>
                        <a:pt x="7352" y="0"/>
                      </a:moveTo>
                      <a:cubicBezTo>
                        <a:pt x="3299" y="0"/>
                        <a:pt x="0" y="3297"/>
                        <a:pt x="0" y="7351"/>
                      </a:cubicBezTo>
                      <a:cubicBezTo>
                        <a:pt x="0" y="11404"/>
                        <a:pt x="3299" y="14703"/>
                        <a:pt x="7352" y="14703"/>
                      </a:cubicBezTo>
                      <a:cubicBezTo>
                        <a:pt x="11406" y="14703"/>
                        <a:pt x="14703" y="11404"/>
                        <a:pt x="14703" y="7351"/>
                      </a:cubicBezTo>
                      <a:cubicBezTo>
                        <a:pt x="14703" y="3297"/>
                        <a:pt x="11406" y="0"/>
                        <a:pt x="73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51"/>
                <p:cNvSpPr/>
                <p:nvPr/>
              </p:nvSpPr>
              <p:spPr>
                <a:xfrm>
                  <a:off x="915060" y="1262828"/>
                  <a:ext cx="54385" cy="102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5460" extrusionOk="0">
                      <a:moveTo>
                        <a:pt x="429" y="0"/>
                      </a:moveTo>
                      <a:cubicBezTo>
                        <a:pt x="193" y="0"/>
                        <a:pt x="0" y="192"/>
                        <a:pt x="0" y="428"/>
                      </a:cubicBezTo>
                      <a:lnTo>
                        <a:pt x="0" y="5459"/>
                      </a:lnTo>
                      <a:lnTo>
                        <a:pt x="2730" y="2729"/>
                      </a:lnTo>
                      <a:cubicBezTo>
                        <a:pt x="2902" y="2562"/>
                        <a:pt x="2903" y="2289"/>
                        <a:pt x="2735" y="2119"/>
                      </a:cubicBezTo>
                      <a:cubicBezTo>
                        <a:pt x="2650" y="2035"/>
                        <a:pt x="2541" y="1994"/>
                        <a:pt x="2431" y="1994"/>
                      </a:cubicBezTo>
                      <a:cubicBezTo>
                        <a:pt x="2320" y="1994"/>
                        <a:pt x="2209" y="2037"/>
                        <a:pt x="2124" y="2123"/>
                      </a:cubicBezTo>
                      <a:lnTo>
                        <a:pt x="857" y="3391"/>
                      </a:lnTo>
                      <a:lnTo>
                        <a:pt x="857" y="428"/>
                      </a:lnTo>
                      <a:cubicBezTo>
                        <a:pt x="857" y="192"/>
                        <a:pt x="665" y="0"/>
                        <a:pt x="4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3" name="Google Shape;523;p51"/>
              <p:cNvGrpSpPr/>
              <p:nvPr/>
            </p:nvGrpSpPr>
            <p:grpSpPr>
              <a:xfrm>
                <a:off x="3388832" y="2366027"/>
                <a:ext cx="570646" cy="645986"/>
                <a:chOff x="3388832" y="2366027"/>
                <a:chExt cx="570646" cy="645986"/>
              </a:xfrm>
            </p:grpSpPr>
            <p:sp>
              <p:nvSpPr>
                <p:cNvPr id="524" name="Google Shape;524;p51"/>
                <p:cNvSpPr/>
                <p:nvPr/>
              </p:nvSpPr>
              <p:spPr>
                <a:xfrm>
                  <a:off x="3388832" y="2366027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6" y="1"/>
                      </a:moveTo>
                      <a:cubicBezTo>
                        <a:pt x="1656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6" y="26459"/>
                        <a:pt x="3696" y="26459"/>
                      </a:cubicBezTo>
                      <a:lnTo>
                        <a:pt x="9358" y="26459"/>
                      </a:lnTo>
                      <a:lnTo>
                        <a:pt x="14991" y="34141"/>
                      </a:lnTo>
                      <a:cubicBezTo>
                        <a:pt x="15164" y="34377"/>
                        <a:pt x="15396" y="34493"/>
                        <a:pt x="15627" y="34493"/>
                      </a:cubicBezTo>
                      <a:cubicBezTo>
                        <a:pt x="15883" y="34493"/>
                        <a:pt x="16139" y="34350"/>
                        <a:pt x="16314" y="34069"/>
                      </a:cubicBezTo>
                      <a:lnTo>
                        <a:pt x="20748" y="26885"/>
                      </a:lnTo>
                      <a:cubicBezTo>
                        <a:pt x="20915" y="26615"/>
                        <a:pt x="21167" y="26459"/>
                        <a:pt x="21434" y="26459"/>
                      </a:cubicBezTo>
                      <a:lnTo>
                        <a:pt x="26777" y="26459"/>
                      </a:lnTo>
                      <a:cubicBezTo>
                        <a:pt x="28817" y="26459"/>
                        <a:pt x="30471" y="24336"/>
                        <a:pt x="30471" y="21717"/>
                      </a:cubicBezTo>
                      <a:lnTo>
                        <a:pt x="30471" y="4743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51"/>
                <p:cNvSpPr/>
                <p:nvPr/>
              </p:nvSpPr>
              <p:spPr>
                <a:xfrm>
                  <a:off x="3514569" y="2453915"/>
                  <a:ext cx="313255" cy="276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7" h="14751" extrusionOk="0">
                      <a:moveTo>
                        <a:pt x="15854" y="2124"/>
                      </a:moveTo>
                      <a:lnTo>
                        <a:pt x="15854" y="2124"/>
                      </a:lnTo>
                      <a:cubicBezTo>
                        <a:pt x="15641" y="4389"/>
                        <a:pt x="15225" y="9079"/>
                        <a:pt x="13639" y="11838"/>
                      </a:cubicBezTo>
                      <a:lnTo>
                        <a:pt x="13639" y="11840"/>
                      </a:lnTo>
                      <a:cubicBezTo>
                        <a:pt x="13175" y="12645"/>
                        <a:pt x="11410" y="14039"/>
                        <a:pt x="9471" y="14039"/>
                      </a:cubicBezTo>
                      <a:cubicBezTo>
                        <a:pt x="9432" y="14039"/>
                        <a:pt x="9392" y="14038"/>
                        <a:pt x="9352" y="14037"/>
                      </a:cubicBezTo>
                      <a:cubicBezTo>
                        <a:pt x="8391" y="14008"/>
                        <a:pt x="7509" y="13626"/>
                        <a:pt x="6708" y="12915"/>
                      </a:cubicBezTo>
                      <a:cubicBezTo>
                        <a:pt x="10439" y="11073"/>
                        <a:pt x="12596" y="8095"/>
                        <a:pt x="12628" y="8052"/>
                      </a:cubicBezTo>
                      <a:cubicBezTo>
                        <a:pt x="12737" y="7891"/>
                        <a:pt x="12698" y="7672"/>
                        <a:pt x="12538" y="7559"/>
                      </a:cubicBezTo>
                      <a:cubicBezTo>
                        <a:pt x="12476" y="7515"/>
                        <a:pt x="12404" y="7494"/>
                        <a:pt x="12333" y="7494"/>
                      </a:cubicBezTo>
                      <a:cubicBezTo>
                        <a:pt x="12223" y="7494"/>
                        <a:pt x="12116" y="7544"/>
                        <a:pt x="12046" y="7639"/>
                      </a:cubicBezTo>
                      <a:cubicBezTo>
                        <a:pt x="12015" y="7682"/>
                        <a:pt x="9872" y="10642"/>
                        <a:pt x="6182" y="12385"/>
                      </a:cubicBezTo>
                      <a:cubicBezTo>
                        <a:pt x="5810" y="11965"/>
                        <a:pt x="5458" y="11474"/>
                        <a:pt x="5130" y="10894"/>
                      </a:cubicBezTo>
                      <a:cubicBezTo>
                        <a:pt x="4666" y="10077"/>
                        <a:pt x="4550" y="9376"/>
                        <a:pt x="4776" y="8751"/>
                      </a:cubicBezTo>
                      <a:cubicBezTo>
                        <a:pt x="5322" y="7241"/>
                        <a:pt x="7814" y="6300"/>
                        <a:pt x="10224" y="5391"/>
                      </a:cubicBezTo>
                      <a:cubicBezTo>
                        <a:pt x="11203" y="5022"/>
                        <a:pt x="12215" y="4639"/>
                        <a:pt x="13078" y="4222"/>
                      </a:cubicBezTo>
                      <a:cubicBezTo>
                        <a:pt x="14209" y="3675"/>
                        <a:pt x="15214" y="2776"/>
                        <a:pt x="15854" y="2124"/>
                      </a:cubicBezTo>
                      <a:close/>
                      <a:moveTo>
                        <a:pt x="16726" y="1"/>
                      </a:moveTo>
                      <a:lnTo>
                        <a:pt x="16020" y="882"/>
                      </a:lnTo>
                      <a:cubicBezTo>
                        <a:pt x="16004" y="899"/>
                        <a:pt x="14512" y="2737"/>
                        <a:pt x="12767" y="3580"/>
                      </a:cubicBezTo>
                      <a:cubicBezTo>
                        <a:pt x="11933" y="3983"/>
                        <a:pt x="10981" y="4343"/>
                        <a:pt x="9972" y="4723"/>
                      </a:cubicBezTo>
                      <a:cubicBezTo>
                        <a:pt x="7411" y="5690"/>
                        <a:pt x="4763" y="6689"/>
                        <a:pt x="4105" y="8508"/>
                      </a:cubicBezTo>
                      <a:cubicBezTo>
                        <a:pt x="3808" y="9328"/>
                        <a:pt x="3945" y="10249"/>
                        <a:pt x="4509" y="11245"/>
                      </a:cubicBezTo>
                      <a:cubicBezTo>
                        <a:pt x="4794" y="11753"/>
                        <a:pt x="5124" y="12235"/>
                        <a:pt x="5497" y="12683"/>
                      </a:cubicBezTo>
                      <a:cubicBezTo>
                        <a:pt x="4110" y="13249"/>
                        <a:pt x="2533" y="13628"/>
                        <a:pt x="785" y="13628"/>
                      </a:cubicBezTo>
                      <a:cubicBezTo>
                        <a:pt x="652" y="13628"/>
                        <a:pt x="518" y="13626"/>
                        <a:pt x="383" y="13621"/>
                      </a:cubicBezTo>
                      <a:cubicBezTo>
                        <a:pt x="380" y="13621"/>
                        <a:pt x="378" y="13621"/>
                        <a:pt x="375" y="13621"/>
                      </a:cubicBezTo>
                      <a:cubicBezTo>
                        <a:pt x="193" y="13621"/>
                        <a:pt x="38" y="13759"/>
                        <a:pt x="19" y="13942"/>
                      </a:cubicBezTo>
                      <a:cubicBezTo>
                        <a:pt x="0" y="14128"/>
                        <a:pt x="127" y="14296"/>
                        <a:pt x="311" y="14329"/>
                      </a:cubicBezTo>
                      <a:cubicBezTo>
                        <a:pt x="329" y="14332"/>
                        <a:pt x="344" y="14334"/>
                        <a:pt x="360" y="14335"/>
                      </a:cubicBezTo>
                      <a:cubicBezTo>
                        <a:pt x="501" y="14340"/>
                        <a:pt x="640" y="14342"/>
                        <a:pt x="778" y="14342"/>
                      </a:cubicBezTo>
                      <a:cubicBezTo>
                        <a:pt x="2734" y="14342"/>
                        <a:pt x="4489" y="13894"/>
                        <a:pt x="6012" y="13238"/>
                      </a:cubicBezTo>
                      <a:cubicBezTo>
                        <a:pt x="6950" y="14151"/>
                        <a:pt x="7899" y="14547"/>
                        <a:pt x="8709" y="14686"/>
                      </a:cubicBezTo>
                      <a:cubicBezTo>
                        <a:pt x="8915" y="14722"/>
                        <a:pt x="9123" y="14742"/>
                        <a:pt x="9332" y="14748"/>
                      </a:cubicBezTo>
                      <a:cubicBezTo>
                        <a:pt x="9377" y="14750"/>
                        <a:pt x="9422" y="14750"/>
                        <a:pt x="9467" y="14750"/>
                      </a:cubicBezTo>
                      <a:cubicBezTo>
                        <a:pt x="11605" y="14750"/>
                        <a:pt x="13569" y="13260"/>
                        <a:pt x="14238" y="12227"/>
                      </a:cubicBezTo>
                      <a:cubicBezTo>
                        <a:pt x="16095" y="9360"/>
                        <a:pt x="16632" y="1462"/>
                        <a:pt x="16653" y="1126"/>
                      </a:cubicBezTo>
                      <a:lnTo>
                        <a:pt x="1672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705191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操作影片</a:t>
            </a:r>
          </a:p>
        </p:txBody>
      </p:sp>
      <p:pic>
        <p:nvPicPr>
          <p:cNvPr id="5" name="圖片 4" descr="一張含有 白板 的圖片&#10;&#10;自動產生的描述">
            <a:hlinkClick r:id="rId3"/>
            <a:extLst>
              <a:ext uri="{FF2B5EF4-FFF2-40B4-BE49-F238E27FC236}">
                <a16:creationId xmlns:a16="http://schemas.microsoft.com/office/drawing/2014/main" id="{03E14AE2-A963-46CC-A6E0-982CDF4D1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020" y="1338323"/>
            <a:ext cx="1823961" cy="32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08165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74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98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573" name="Google Shape;1573;p74"/>
          <p:cNvSpPr/>
          <p:nvPr/>
        </p:nvSpPr>
        <p:spPr>
          <a:xfrm rot="2947374" flipH="1">
            <a:off x="-2848510" y="430894"/>
            <a:ext cx="5893510" cy="4582015"/>
          </a:xfrm>
          <a:custGeom>
            <a:avLst/>
            <a:gdLst/>
            <a:ahLst/>
            <a:cxnLst/>
            <a:rect l="l" t="t" r="r" b="b"/>
            <a:pathLst>
              <a:path w="186822" h="157985" extrusionOk="0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4" name="Google Shape;1574;p74"/>
          <p:cNvGrpSpPr/>
          <p:nvPr/>
        </p:nvGrpSpPr>
        <p:grpSpPr>
          <a:xfrm>
            <a:off x="-1014708" y="3824803"/>
            <a:ext cx="1451444" cy="1451549"/>
            <a:chOff x="-1014708" y="3824803"/>
            <a:chExt cx="1451444" cy="1451549"/>
          </a:xfrm>
        </p:grpSpPr>
        <p:sp>
          <p:nvSpPr>
            <p:cNvPr id="1575" name="Google Shape;1575;p74"/>
            <p:cNvSpPr/>
            <p:nvPr/>
          </p:nvSpPr>
          <p:spPr>
            <a:xfrm>
              <a:off x="-292020" y="4197728"/>
              <a:ext cx="608053" cy="358275"/>
            </a:xfrm>
            <a:custGeom>
              <a:avLst/>
              <a:gdLst/>
              <a:ahLst/>
              <a:cxnLst/>
              <a:rect l="l" t="t" r="r" b="b"/>
              <a:pathLst>
                <a:path w="34573" h="20371" extrusionOk="0">
                  <a:moveTo>
                    <a:pt x="34231" y="1"/>
                  </a:moveTo>
                  <a:lnTo>
                    <a:pt x="1" y="19778"/>
                  </a:lnTo>
                  <a:lnTo>
                    <a:pt x="342" y="20371"/>
                  </a:lnTo>
                  <a:lnTo>
                    <a:pt x="34573" y="592"/>
                  </a:lnTo>
                  <a:lnTo>
                    <a:pt x="34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74"/>
            <p:cNvSpPr/>
            <p:nvPr/>
          </p:nvSpPr>
          <p:spPr>
            <a:xfrm>
              <a:off x="-288995" y="4544554"/>
              <a:ext cx="695322" cy="12030"/>
            </a:xfrm>
            <a:custGeom>
              <a:avLst/>
              <a:gdLst/>
              <a:ahLst/>
              <a:cxnLst/>
              <a:rect l="l" t="t" r="r" b="b"/>
              <a:pathLst>
                <a:path w="39535" h="684" extrusionOk="0">
                  <a:moveTo>
                    <a:pt x="1" y="0"/>
                  </a:moveTo>
                  <a:lnTo>
                    <a:pt x="1" y="684"/>
                  </a:lnTo>
                  <a:lnTo>
                    <a:pt x="39534" y="684"/>
                  </a:lnTo>
                  <a:lnTo>
                    <a:pt x="395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74"/>
            <p:cNvSpPr/>
            <p:nvPr/>
          </p:nvSpPr>
          <p:spPr>
            <a:xfrm>
              <a:off x="-291985" y="4545345"/>
              <a:ext cx="608176" cy="358064"/>
            </a:xfrm>
            <a:custGeom>
              <a:avLst/>
              <a:gdLst/>
              <a:ahLst/>
              <a:cxnLst/>
              <a:rect l="l" t="t" r="r" b="b"/>
              <a:pathLst>
                <a:path w="34580" h="20359" extrusionOk="0">
                  <a:moveTo>
                    <a:pt x="342" y="0"/>
                  </a:moveTo>
                  <a:lnTo>
                    <a:pt x="1" y="591"/>
                  </a:lnTo>
                  <a:lnTo>
                    <a:pt x="34238" y="20358"/>
                  </a:lnTo>
                  <a:lnTo>
                    <a:pt x="34580" y="19767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74"/>
            <p:cNvSpPr/>
            <p:nvPr/>
          </p:nvSpPr>
          <p:spPr>
            <a:xfrm>
              <a:off x="-294183" y="4547544"/>
              <a:ext cx="358082" cy="608193"/>
            </a:xfrm>
            <a:custGeom>
              <a:avLst/>
              <a:gdLst/>
              <a:ahLst/>
              <a:cxnLst/>
              <a:rect l="l" t="t" r="r" b="b"/>
              <a:pathLst>
                <a:path w="20360" h="34581" extrusionOk="0">
                  <a:moveTo>
                    <a:pt x="592" y="1"/>
                  </a:moveTo>
                  <a:lnTo>
                    <a:pt x="0" y="343"/>
                  </a:lnTo>
                  <a:lnTo>
                    <a:pt x="19767" y="34581"/>
                  </a:lnTo>
                  <a:lnTo>
                    <a:pt x="20359" y="34239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74"/>
            <p:cNvSpPr/>
            <p:nvPr/>
          </p:nvSpPr>
          <p:spPr>
            <a:xfrm>
              <a:off x="-295010" y="4550551"/>
              <a:ext cx="12047" cy="695339"/>
            </a:xfrm>
            <a:custGeom>
              <a:avLst/>
              <a:gdLst/>
              <a:ahLst/>
              <a:cxnLst/>
              <a:rect l="l" t="t" r="r" b="b"/>
              <a:pathLst>
                <a:path w="685" h="39536" extrusionOk="0">
                  <a:moveTo>
                    <a:pt x="1" y="1"/>
                  </a:moveTo>
                  <a:lnTo>
                    <a:pt x="1" y="39536"/>
                  </a:lnTo>
                  <a:lnTo>
                    <a:pt x="685" y="3953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74"/>
            <p:cNvSpPr/>
            <p:nvPr/>
          </p:nvSpPr>
          <p:spPr>
            <a:xfrm>
              <a:off x="-641712" y="4547280"/>
              <a:ext cx="357994" cy="608229"/>
            </a:xfrm>
            <a:custGeom>
              <a:avLst/>
              <a:gdLst/>
              <a:ahLst/>
              <a:cxnLst/>
              <a:rect l="l" t="t" r="r" b="b"/>
              <a:pathLst>
                <a:path w="20355" h="34583" extrusionOk="0">
                  <a:moveTo>
                    <a:pt x="19762" y="1"/>
                  </a:moveTo>
                  <a:lnTo>
                    <a:pt x="1" y="34241"/>
                  </a:lnTo>
                  <a:lnTo>
                    <a:pt x="593" y="34583"/>
                  </a:lnTo>
                  <a:lnTo>
                    <a:pt x="20354" y="342"/>
                  </a:lnTo>
                  <a:lnTo>
                    <a:pt x="19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74"/>
            <p:cNvSpPr/>
            <p:nvPr/>
          </p:nvSpPr>
          <p:spPr>
            <a:xfrm>
              <a:off x="-894445" y="4558588"/>
              <a:ext cx="610937" cy="358117"/>
            </a:xfrm>
            <a:custGeom>
              <a:avLst/>
              <a:gdLst/>
              <a:ahLst/>
              <a:cxnLst/>
              <a:rect l="l" t="t" r="r" b="b"/>
              <a:pathLst>
                <a:path w="34737" h="20362" extrusionOk="0">
                  <a:moveTo>
                    <a:pt x="34395" y="0"/>
                  </a:moveTo>
                  <a:lnTo>
                    <a:pt x="0" y="19767"/>
                  </a:lnTo>
                  <a:lnTo>
                    <a:pt x="342" y="20362"/>
                  </a:lnTo>
                  <a:lnTo>
                    <a:pt x="34737" y="595"/>
                  </a:lnTo>
                  <a:lnTo>
                    <a:pt x="343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74"/>
            <p:cNvSpPr/>
            <p:nvPr/>
          </p:nvSpPr>
          <p:spPr>
            <a:xfrm>
              <a:off x="-984264" y="4544554"/>
              <a:ext cx="695287" cy="12030"/>
            </a:xfrm>
            <a:custGeom>
              <a:avLst/>
              <a:gdLst/>
              <a:ahLst/>
              <a:cxnLst/>
              <a:rect l="l" t="t" r="r" b="b"/>
              <a:pathLst>
                <a:path w="39533" h="684" extrusionOk="0">
                  <a:moveTo>
                    <a:pt x="0" y="0"/>
                  </a:moveTo>
                  <a:lnTo>
                    <a:pt x="0" y="684"/>
                  </a:lnTo>
                  <a:lnTo>
                    <a:pt x="39533" y="684"/>
                  </a:lnTo>
                  <a:lnTo>
                    <a:pt x="395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74"/>
            <p:cNvSpPr/>
            <p:nvPr/>
          </p:nvSpPr>
          <p:spPr>
            <a:xfrm>
              <a:off x="-894146" y="4197711"/>
              <a:ext cx="608176" cy="358082"/>
            </a:xfrm>
            <a:custGeom>
              <a:avLst/>
              <a:gdLst/>
              <a:ahLst/>
              <a:cxnLst/>
              <a:rect l="l" t="t" r="r" b="b"/>
              <a:pathLst>
                <a:path w="34580" h="20360" extrusionOk="0">
                  <a:moveTo>
                    <a:pt x="343" y="0"/>
                  </a:moveTo>
                  <a:lnTo>
                    <a:pt x="1" y="593"/>
                  </a:lnTo>
                  <a:lnTo>
                    <a:pt x="34238" y="20360"/>
                  </a:lnTo>
                  <a:lnTo>
                    <a:pt x="34580" y="19767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74"/>
            <p:cNvSpPr/>
            <p:nvPr/>
          </p:nvSpPr>
          <p:spPr>
            <a:xfrm>
              <a:off x="-641835" y="3945400"/>
              <a:ext cx="358082" cy="608176"/>
            </a:xfrm>
            <a:custGeom>
              <a:avLst/>
              <a:gdLst/>
              <a:ahLst/>
              <a:cxnLst/>
              <a:rect l="l" t="t" r="r" b="b"/>
              <a:pathLst>
                <a:path w="20360" h="34580" extrusionOk="0">
                  <a:moveTo>
                    <a:pt x="592" y="1"/>
                  </a:moveTo>
                  <a:lnTo>
                    <a:pt x="0" y="343"/>
                  </a:lnTo>
                  <a:lnTo>
                    <a:pt x="19767" y="34580"/>
                  </a:lnTo>
                  <a:lnTo>
                    <a:pt x="20359" y="34238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74"/>
            <p:cNvSpPr/>
            <p:nvPr/>
          </p:nvSpPr>
          <p:spPr>
            <a:xfrm>
              <a:off x="-295010" y="3855282"/>
              <a:ext cx="12047" cy="695287"/>
            </a:xfrm>
            <a:custGeom>
              <a:avLst/>
              <a:gdLst/>
              <a:ahLst/>
              <a:cxnLst/>
              <a:rect l="l" t="t" r="r" b="b"/>
              <a:pathLst>
                <a:path w="685" h="39533" extrusionOk="0">
                  <a:moveTo>
                    <a:pt x="1" y="0"/>
                  </a:moveTo>
                  <a:lnTo>
                    <a:pt x="1" y="39533"/>
                  </a:lnTo>
                  <a:lnTo>
                    <a:pt x="685" y="39533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74"/>
            <p:cNvSpPr/>
            <p:nvPr/>
          </p:nvSpPr>
          <p:spPr>
            <a:xfrm>
              <a:off x="-1014708" y="3824803"/>
              <a:ext cx="1451444" cy="1451549"/>
            </a:xfrm>
            <a:custGeom>
              <a:avLst/>
              <a:gdLst/>
              <a:ahLst/>
              <a:cxnLst/>
              <a:rect l="l" t="t" r="r" b="b"/>
              <a:pathLst>
                <a:path w="82527" h="82533" extrusionOk="0">
                  <a:moveTo>
                    <a:pt x="41265" y="6270"/>
                  </a:moveTo>
                  <a:cubicBezTo>
                    <a:pt x="60556" y="6270"/>
                    <a:pt x="76258" y="21971"/>
                    <a:pt x="76258" y="41264"/>
                  </a:cubicBezTo>
                  <a:cubicBezTo>
                    <a:pt x="76258" y="60562"/>
                    <a:pt x="60557" y="76257"/>
                    <a:pt x="41264" y="76257"/>
                  </a:cubicBezTo>
                  <a:cubicBezTo>
                    <a:pt x="21967" y="76257"/>
                    <a:pt x="6271" y="60562"/>
                    <a:pt x="6271" y="41264"/>
                  </a:cubicBezTo>
                  <a:cubicBezTo>
                    <a:pt x="6271" y="21972"/>
                    <a:pt x="21967" y="6270"/>
                    <a:pt x="41265" y="6270"/>
                  </a:cubicBezTo>
                  <a:close/>
                  <a:moveTo>
                    <a:pt x="41264" y="1"/>
                  </a:moveTo>
                  <a:cubicBezTo>
                    <a:pt x="18473" y="1"/>
                    <a:pt x="1" y="18478"/>
                    <a:pt x="1" y="41264"/>
                  </a:cubicBezTo>
                  <a:cubicBezTo>
                    <a:pt x="1" y="64056"/>
                    <a:pt x="18473" y="82532"/>
                    <a:pt x="41264" y="82532"/>
                  </a:cubicBezTo>
                  <a:cubicBezTo>
                    <a:pt x="64050" y="82532"/>
                    <a:pt x="82527" y="64056"/>
                    <a:pt x="82527" y="41264"/>
                  </a:cubicBezTo>
                  <a:cubicBezTo>
                    <a:pt x="82527" y="18478"/>
                    <a:pt x="64050" y="1"/>
                    <a:pt x="412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74"/>
            <p:cNvSpPr/>
            <p:nvPr/>
          </p:nvSpPr>
          <p:spPr>
            <a:xfrm>
              <a:off x="-944534" y="3895012"/>
              <a:ext cx="1311113" cy="1311131"/>
            </a:xfrm>
            <a:custGeom>
              <a:avLst/>
              <a:gdLst/>
              <a:ahLst/>
              <a:cxnLst/>
              <a:rect l="l" t="t" r="r" b="b"/>
              <a:pathLst>
                <a:path w="74548" h="74549" extrusionOk="0">
                  <a:moveTo>
                    <a:pt x="37275" y="2280"/>
                  </a:moveTo>
                  <a:cubicBezTo>
                    <a:pt x="56567" y="2280"/>
                    <a:pt x="72268" y="17982"/>
                    <a:pt x="72268" y="37275"/>
                  </a:cubicBezTo>
                  <a:cubicBezTo>
                    <a:pt x="72268" y="56572"/>
                    <a:pt x="56567" y="72269"/>
                    <a:pt x="37274" y="72269"/>
                  </a:cubicBezTo>
                  <a:cubicBezTo>
                    <a:pt x="17977" y="72269"/>
                    <a:pt x="2281" y="56572"/>
                    <a:pt x="2281" y="37275"/>
                  </a:cubicBezTo>
                  <a:cubicBezTo>
                    <a:pt x="2281" y="17982"/>
                    <a:pt x="17977" y="2280"/>
                    <a:pt x="37275" y="2280"/>
                  </a:cubicBezTo>
                  <a:close/>
                  <a:moveTo>
                    <a:pt x="37274" y="1"/>
                  </a:moveTo>
                  <a:cubicBezTo>
                    <a:pt x="16717" y="1"/>
                    <a:pt x="1" y="16723"/>
                    <a:pt x="1" y="37275"/>
                  </a:cubicBezTo>
                  <a:cubicBezTo>
                    <a:pt x="1" y="57832"/>
                    <a:pt x="16717" y="74548"/>
                    <a:pt x="37274" y="74548"/>
                  </a:cubicBezTo>
                  <a:cubicBezTo>
                    <a:pt x="57826" y="74548"/>
                    <a:pt x="74548" y="57832"/>
                    <a:pt x="74548" y="37275"/>
                  </a:cubicBezTo>
                  <a:cubicBezTo>
                    <a:pt x="74548" y="16723"/>
                    <a:pt x="57826" y="1"/>
                    <a:pt x="37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8" name="Google Shape;1588;p74"/>
          <p:cNvGrpSpPr/>
          <p:nvPr/>
        </p:nvGrpSpPr>
        <p:grpSpPr>
          <a:xfrm>
            <a:off x="1154112" y="3824803"/>
            <a:ext cx="1451426" cy="1451549"/>
            <a:chOff x="1154112" y="3824803"/>
            <a:chExt cx="1451426" cy="1451549"/>
          </a:xfrm>
        </p:grpSpPr>
        <p:sp>
          <p:nvSpPr>
            <p:cNvPr id="1589" name="Google Shape;1589;p74"/>
            <p:cNvSpPr/>
            <p:nvPr/>
          </p:nvSpPr>
          <p:spPr>
            <a:xfrm>
              <a:off x="1874426" y="3945295"/>
              <a:ext cx="358293" cy="608053"/>
            </a:xfrm>
            <a:custGeom>
              <a:avLst/>
              <a:gdLst/>
              <a:ahLst/>
              <a:cxnLst/>
              <a:rect l="l" t="t" r="r" b="b"/>
              <a:pathLst>
                <a:path w="20372" h="34573" extrusionOk="0">
                  <a:moveTo>
                    <a:pt x="19780" y="0"/>
                  </a:moveTo>
                  <a:lnTo>
                    <a:pt x="1" y="34231"/>
                  </a:lnTo>
                  <a:lnTo>
                    <a:pt x="593" y="34573"/>
                  </a:lnTo>
                  <a:lnTo>
                    <a:pt x="20372" y="342"/>
                  </a:lnTo>
                  <a:lnTo>
                    <a:pt x="197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74"/>
            <p:cNvSpPr/>
            <p:nvPr/>
          </p:nvSpPr>
          <p:spPr>
            <a:xfrm>
              <a:off x="1888179" y="4210426"/>
              <a:ext cx="610919" cy="358134"/>
            </a:xfrm>
            <a:custGeom>
              <a:avLst/>
              <a:gdLst/>
              <a:ahLst/>
              <a:cxnLst/>
              <a:rect l="l" t="t" r="r" b="b"/>
              <a:pathLst>
                <a:path w="34736" h="20363" extrusionOk="0">
                  <a:moveTo>
                    <a:pt x="34395" y="1"/>
                  </a:moveTo>
                  <a:lnTo>
                    <a:pt x="1" y="19768"/>
                  </a:lnTo>
                  <a:lnTo>
                    <a:pt x="341" y="20362"/>
                  </a:lnTo>
                  <a:lnTo>
                    <a:pt x="34736" y="595"/>
                  </a:lnTo>
                  <a:lnTo>
                    <a:pt x="34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74"/>
            <p:cNvSpPr/>
            <p:nvPr/>
          </p:nvSpPr>
          <p:spPr>
            <a:xfrm>
              <a:off x="1879808" y="4544554"/>
              <a:ext cx="695304" cy="12030"/>
            </a:xfrm>
            <a:custGeom>
              <a:avLst/>
              <a:gdLst/>
              <a:ahLst/>
              <a:cxnLst/>
              <a:rect l="l" t="t" r="r" b="b"/>
              <a:pathLst>
                <a:path w="39534" h="684" extrusionOk="0">
                  <a:moveTo>
                    <a:pt x="0" y="0"/>
                  </a:moveTo>
                  <a:lnTo>
                    <a:pt x="0" y="684"/>
                  </a:lnTo>
                  <a:lnTo>
                    <a:pt x="39534" y="684"/>
                  </a:lnTo>
                  <a:lnTo>
                    <a:pt x="395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74"/>
            <p:cNvSpPr/>
            <p:nvPr/>
          </p:nvSpPr>
          <p:spPr>
            <a:xfrm>
              <a:off x="1876800" y="4545345"/>
              <a:ext cx="608158" cy="358082"/>
            </a:xfrm>
            <a:custGeom>
              <a:avLst/>
              <a:gdLst/>
              <a:ahLst/>
              <a:cxnLst/>
              <a:rect l="l" t="t" r="r" b="b"/>
              <a:pathLst>
                <a:path w="34579" h="20360" extrusionOk="0">
                  <a:moveTo>
                    <a:pt x="342" y="0"/>
                  </a:moveTo>
                  <a:lnTo>
                    <a:pt x="0" y="592"/>
                  </a:lnTo>
                  <a:lnTo>
                    <a:pt x="34238" y="20359"/>
                  </a:lnTo>
                  <a:lnTo>
                    <a:pt x="34579" y="19767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74"/>
            <p:cNvSpPr/>
            <p:nvPr/>
          </p:nvSpPr>
          <p:spPr>
            <a:xfrm>
              <a:off x="1874602" y="4547596"/>
              <a:ext cx="358064" cy="608176"/>
            </a:xfrm>
            <a:custGeom>
              <a:avLst/>
              <a:gdLst/>
              <a:ahLst/>
              <a:cxnLst/>
              <a:rect l="l" t="t" r="r" b="b"/>
              <a:pathLst>
                <a:path w="20359" h="34580" extrusionOk="0">
                  <a:moveTo>
                    <a:pt x="592" y="0"/>
                  </a:moveTo>
                  <a:lnTo>
                    <a:pt x="1" y="341"/>
                  </a:lnTo>
                  <a:lnTo>
                    <a:pt x="19767" y="34579"/>
                  </a:lnTo>
                  <a:lnTo>
                    <a:pt x="20359" y="34237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74"/>
            <p:cNvSpPr/>
            <p:nvPr/>
          </p:nvSpPr>
          <p:spPr>
            <a:xfrm>
              <a:off x="1873793" y="4550551"/>
              <a:ext cx="12047" cy="695339"/>
            </a:xfrm>
            <a:custGeom>
              <a:avLst/>
              <a:gdLst/>
              <a:ahLst/>
              <a:cxnLst/>
              <a:rect l="l" t="t" r="r" b="b"/>
              <a:pathLst>
                <a:path w="685" h="39536" extrusionOk="0">
                  <a:moveTo>
                    <a:pt x="0" y="1"/>
                  </a:moveTo>
                  <a:lnTo>
                    <a:pt x="0" y="39536"/>
                  </a:lnTo>
                  <a:lnTo>
                    <a:pt x="684" y="39536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74"/>
            <p:cNvSpPr/>
            <p:nvPr/>
          </p:nvSpPr>
          <p:spPr>
            <a:xfrm>
              <a:off x="1526826" y="4547420"/>
              <a:ext cx="358275" cy="608053"/>
            </a:xfrm>
            <a:custGeom>
              <a:avLst/>
              <a:gdLst/>
              <a:ahLst/>
              <a:cxnLst/>
              <a:rect l="l" t="t" r="r" b="b"/>
              <a:pathLst>
                <a:path w="20371" h="34573" extrusionOk="0">
                  <a:moveTo>
                    <a:pt x="19779" y="0"/>
                  </a:moveTo>
                  <a:lnTo>
                    <a:pt x="0" y="34232"/>
                  </a:lnTo>
                  <a:lnTo>
                    <a:pt x="591" y="34573"/>
                  </a:lnTo>
                  <a:lnTo>
                    <a:pt x="20370" y="342"/>
                  </a:lnTo>
                  <a:lnTo>
                    <a:pt x="197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74"/>
            <p:cNvSpPr/>
            <p:nvPr/>
          </p:nvSpPr>
          <p:spPr>
            <a:xfrm>
              <a:off x="1283398" y="4559327"/>
              <a:ext cx="610937" cy="358117"/>
            </a:xfrm>
            <a:custGeom>
              <a:avLst/>
              <a:gdLst/>
              <a:ahLst/>
              <a:cxnLst/>
              <a:rect l="l" t="t" r="r" b="b"/>
              <a:pathLst>
                <a:path w="34737" h="20362" extrusionOk="0">
                  <a:moveTo>
                    <a:pt x="34395" y="0"/>
                  </a:moveTo>
                  <a:lnTo>
                    <a:pt x="1" y="19767"/>
                  </a:lnTo>
                  <a:lnTo>
                    <a:pt x="343" y="20362"/>
                  </a:lnTo>
                  <a:lnTo>
                    <a:pt x="34736" y="595"/>
                  </a:lnTo>
                  <a:lnTo>
                    <a:pt x="343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74"/>
            <p:cNvSpPr/>
            <p:nvPr/>
          </p:nvSpPr>
          <p:spPr>
            <a:xfrm>
              <a:off x="1184521" y="4544554"/>
              <a:ext cx="695304" cy="12030"/>
            </a:xfrm>
            <a:custGeom>
              <a:avLst/>
              <a:gdLst/>
              <a:ahLst/>
              <a:cxnLst/>
              <a:rect l="l" t="t" r="r" b="b"/>
              <a:pathLst>
                <a:path w="39534" h="684" extrusionOk="0">
                  <a:moveTo>
                    <a:pt x="1" y="0"/>
                  </a:moveTo>
                  <a:lnTo>
                    <a:pt x="1" y="684"/>
                  </a:lnTo>
                  <a:lnTo>
                    <a:pt x="39533" y="684"/>
                  </a:lnTo>
                  <a:lnTo>
                    <a:pt x="395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74"/>
            <p:cNvSpPr/>
            <p:nvPr/>
          </p:nvSpPr>
          <p:spPr>
            <a:xfrm>
              <a:off x="1274675" y="4197728"/>
              <a:ext cx="608158" cy="358064"/>
            </a:xfrm>
            <a:custGeom>
              <a:avLst/>
              <a:gdLst/>
              <a:ahLst/>
              <a:cxnLst/>
              <a:rect l="l" t="t" r="r" b="b"/>
              <a:pathLst>
                <a:path w="34579" h="20359" extrusionOk="0">
                  <a:moveTo>
                    <a:pt x="341" y="1"/>
                  </a:moveTo>
                  <a:lnTo>
                    <a:pt x="0" y="592"/>
                  </a:lnTo>
                  <a:lnTo>
                    <a:pt x="34236" y="20359"/>
                  </a:lnTo>
                  <a:lnTo>
                    <a:pt x="34578" y="1976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74"/>
            <p:cNvSpPr/>
            <p:nvPr/>
          </p:nvSpPr>
          <p:spPr>
            <a:xfrm>
              <a:off x="1526950" y="3945400"/>
              <a:ext cx="358081" cy="608176"/>
            </a:xfrm>
            <a:custGeom>
              <a:avLst/>
              <a:gdLst/>
              <a:ahLst/>
              <a:cxnLst/>
              <a:rect l="l" t="t" r="r" b="b"/>
              <a:pathLst>
                <a:path w="20360" h="34580" extrusionOk="0">
                  <a:moveTo>
                    <a:pt x="593" y="1"/>
                  </a:moveTo>
                  <a:lnTo>
                    <a:pt x="1" y="343"/>
                  </a:lnTo>
                  <a:lnTo>
                    <a:pt x="19768" y="34580"/>
                  </a:lnTo>
                  <a:lnTo>
                    <a:pt x="20360" y="34238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74"/>
            <p:cNvSpPr/>
            <p:nvPr/>
          </p:nvSpPr>
          <p:spPr>
            <a:xfrm>
              <a:off x="1873793" y="3855282"/>
              <a:ext cx="12047" cy="695287"/>
            </a:xfrm>
            <a:custGeom>
              <a:avLst/>
              <a:gdLst/>
              <a:ahLst/>
              <a:cxnLst/>
              <a:rect l="l" t="t" r="r" b="b"/>
              <a:pathLst>
                <a:path w="685" h="39533" extrusionOk="0">
                  <a:moveTo>
                    <a:pt x="0" y="0"/>
                  </a:moveTo>
                  <a:lnTo>
                    <a:pt x="0" y="39533"/>
                  </a:lnTo>
                  <a:lnTo>
                    <a:pt x="684" y="39533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74"/>
            <p:cNvSpPr/>
            <p:nvPr/>
          </p:nvSpPr>
          <p:spPr>
            <a:xfrm>
              <a:off x="1154112" y="3824803"/>
              <a:ext cx="1451426" cy="1451549"/>
            </a:xfrm>
            <a:custGeom>
              <a:avLst/>
              <a:gdLst/>
              <a:ahLst/>
              <a:cxnLst/>
              <a:rect l="l" t="t" r="r" b="b"/>
              <a:pathLst>
                <a:path w="82526" h="82533" extrusionOk="0">
                  <a:moveTo>
                    <a:pt x="41263" y="6270"/>
                  </a:moveTo>
                  <a:cubicBezTo>
                    <a:pt x="60555" y="6270"/>
                    <a:pt x="76257" y="21971"/>
                    <a:pt x="76257" y="41264"/>
                  </a:cubicBezTo>
                  <a:cubicBezTo>
                    <a:pt x="76257" y="60562"/>
                    <a:pt x="60555" y="76257"/>
                    <a:pt x="41263" y="76257"/>
                  </a:cubicBezTo>
                  <a:cubicBezTo>
                    <a:pt x="21965" y="76257"/>
                    <a:pt x="6269" y="60562"/>
                    <a:pt x="6269" y="41264"/>
                  </a:cubicBezTo>
                  <a:cubicBezTo>
                    <a:pt x="6269" y="21972"/>
                    <a:pt x="21965" y="6270"/>
                    <a:pt x="41263" y="6270"/>
                  </a:cubicBezTo>
                  <a:close/>
                  <a:moveTo>
                    <a:pt x="41263" y="1"/>
                  </a:moveTo>
                  <a:cubicBezTo>
                    <a:pt x="18471" y="1"/>
                    <a:pt x="0" y="18478"/>
                    <a:pt x="0" y="41264"/>
                  </a:cubicBezTo>
                  <a:cubicBezTo>
                    <a:pt x="0" y="64056"/>
                    <a:pt x="18472" y="82532"/>
                    <a:pt x="41263" y="82532"/>
                  </a:cubicBezTo>
                  <a:cubicBezTo>
                    <a:pt x="64049" y="82532"/>
                    <a:pt x="82525" y="64056"/>
                    <a:pt x="82525" y="41264"/>
                  </a:cubicBezTo>
                  <a:cubicBezTo>
                    <a:pt x="82525" y="18478"/>
                    <a:pt x="64049" y="1"/>
                    <a:pt x="41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74"/>
            <p:cNvSpPr/>
            <p:nvPr/>
          </p:nvSpPr>
          <p:spPr>
            <a:xfrm>
              <a:off x="1224269" y="3895012"/>
              <a:ext cx="1311113" cy="1311131"/>
            </a:xfrm>
            <a:custGeom>
              <a:avLst/>
              <a:gdLst/>
              <a:ahLst/>
              <a:cxnLst/>
              <a:rect l="l" t="t" r="r" b="b"/>
              <a:pathLst>
                <a:path w="74548" h="74549" extrusionOk="0">
                  <a:moveTo>
                    <a:pt x="37274" y="2280"/>
                  </a:moveTo>
                  <a:cubicBezTo>
                    <a:pt x="56566" y="2280"/>
                    <a:pt x="72268" y="17982"/>
                    <a:pt x="72268" y="37275"/>
                  </a:cubicBezTo>
                  <a:cubicBezTo>
                    <a:pt x="72268" y="56572"/>
                    <a:pt x="56566" y="72269"/>
                    <a:pt x="37274" y="72269"/>
                  </a:cubicBezTo>
                  <a:cubicBezTo>
                    <a:pt x="17976" y="72269"/>
                    <a:pt x="2280" y="56572"/>
                    <a:pt x="2280" y="37275"/>
                  </a:cubicBezTo>
                  <a:cubicBezTo>
                    <a:pt x="2280" y="17982"/>
                    <a:pt x="17976" y="2280"/>
                    <a:pt x="37274" y="2280"/>
                  </a:cubicBezTo>
                  <a:close/>
                  <a:moveTo>
                    <a:pt x="37274" y="1"/>
                  </a:moveTo>
                  <a:cubicBezTo>
                    <a:pt x="16717" y="1"/>
                    <a:pt x="0" y="16723"/>
                    <a:pt x="0" y="37275"/>
                  </a:cubicBezTo>
                  <a:cubicBezTo>
                    <a:pt x="0" y="57832"/>
                    <a:pt x="16717" y="74548"/>
                    <a:pt x="37273" y="74548"/>
                  </a:cubicBezTo>
                  <a:cubicBezTo>
                    <a:pt x="57825" y="74548"/>
                    <a:pt x="74547" y="57832"/>
                    <a:pt x="74547" y="37275"/>
                  </a:cubicBezTo>
                  <a:cubicBezTo>
                    <a:pt x="74547" y="16723"/>
                    <a:pt x="57825" y="1"/>
                    <a:pt x="37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3" name="Google Shape;1603;p74"/>
          <p:cNvSpPr/>
          <p:nvPr/>
        </p:nvSpPr>
        <p:spPr>
          <a:xfrm>
            <a:off x="339494" y="4998804"/>
            <a:ext cx="189892" cy="95957"/>
          </a:xfrm>
          <a:custGeom>
            <a:avLst/>
            <a:gdLst/>
            <a:ahLst/>
            <a:cxnLst/>
            <a:rect l="l" t="t" r="r" b="b"/>
            <a:pathLst>
              <a:path w="10797" h="5456" extrusionOk="0">
                <a:moveTo>
                  <a:pt x="1563" y="1"/>
                </a:moveTo>
                <a:cubicBezTo>
                  <a:pt x="990" y="1"/>
                  <a:pt x="451" y="360"/>
                  <a:pt x="252" y="930"/>
                </a:cubicBezTo>
                <a:cubicBezTo>
                  <a:pt x="0" y="1650"/>
                  <a:pt x="383" y="2445"/>
                  <a:pt x="1104" y="2698"/>
                </a:cubicBezTo>
                <a:lnTo>
                  <a:pt x="8777" y="5378"/>
                </a:lnTo>
                <a:cubicBezTo>
                  <a:pt x="8927" y="5431"/>
                  <a:pt x="9080" y="5456"/>
                  <a:pt x="9231" y="5456"/>
                </a:cubicBezTo>
                <a:cubicBezTo>
                  <a:pt x="9805" y="5456"/>
                  <a:pt x="10345" y="5096"/>
                  <a:pt x="10545" y="4526"/>
                </a:cubicBezTo>
                <a:cubicBezTo>
                  <a:pt x="10797" y="3806"/>
                  <a:pt x="10413" y="3011"/>
                  <a:pt x="9693" y="2759"/>
                </a:cubicBezTo>
                <a:lnTo>
                  <a:pt x="2018" y="78"/>
                </a:lnTo>
                <a:cubicBezTo>
                  <a:pt x="1868" y="26"/>
                  <a:pt x="1714" y="1"/>
                  <a:pt x="156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4" name="Google Shape;1604;p74"/>
          <p:cNvGrpSpPr/>
          <p:nvPr/>
        </p:nvGrpSpPr>
        <p:grpSpPr>
          <a:xfrm>
            <a:off x="-1104439" y="1590997"/>
            <a:ext cx="3109822" cy="3508267"/>
            <a:chOff x="-1104439" y="1590997"/>
            <a:chExt cx="3109822" cy="3508267"/>
          </a:xfrm>
        </p:grpSpPr>
        <p:sp>
          <p:nvSpPr>
            <p:cNvPr id="1605" name="Google Shape;1605;p74"/>
            <p:cNvSpPr/>
            <p:nvPr/>
          </p:nvSpPr>
          <p:spPr>
            <a:xfrm>
              <a:off x="339283" y="4633511"/>
              <a:ext cx="249707" cy="404389"/>
            </a:xfrm>
            <a:custGeom>
              <a:avLst/>
              <a:gdLst/>
              <a:ahLst/>
              <a:cxnLst/>
              <a:rect l="l" t="t" r="r" b="b"/>
              <a:pathLst>
                <a:path w="14198" h="22993" extrusionOk="0">
                  <a:moveTo>
                    <a:pt x="11618" y="1"/>
                  </a:moveTo>
                  <a:lnTo>
                    <a:pt x="0" y="21605"/>
                  </a:lnTo>
                  <a:lnTo>
                    <a:pt x="2579" y="22992"/>
                  </a:lnTo>
                  <a:lnTo>
                    <a:pt x="14198" y="1388"/>
                  </a:lnTo>
                  <a:lnTo>
                    <a:pt x="116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74"/>
            <p:cNvSpPr/>
            <p:nvPr/>
          </p:nvSpPr>
          <p:spPr>
            <a:xfrm>
              <a:off x="-294095" y="3945154"/>
              <a:ext cx="357976" cy="608229"/>
            </a:xfrm>
            <a:custGeom>
              <a:avLst/>
              <a:gdLst/>
              <a:ahLst/>
              <a:cxnLst/>
              <a:rect l="l" t="t" r="r" b="b"/>
              <a:pathLst>
                <a:path w="20354" h="34583" extrusionOk="0">
                  <a:moveTo>
                    <a:pt x="19761" y="1"/>
                  </a:moveTo>
                  <a:lnTo>
                    <a:pt x="1" y="34241"/>
                  </a:lnTo>
                  <a:lnTo>
                    <a:pt x="593" y="34583"/>
                  </a:lnTo>
                  <a:lnTo>
                    <a:pt x="20353" y="342"/>
                  </a:lnTo>
                  <a:lnTo>
                    <a:pt x="19761" y="1"/>
                  </a:ln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74"/>
            <p:cNvSpPr/>
            <p:nvPr/>
          </p:nvSpPr>
          <p:spPr>
            <a:xfrm>
              <a:off x="1777677" y="4448438"/>
              <a:ext cx="204279" cy="204279"/>
            </a:xfrm>
            <a:custGeom>
              <a:avLst/>
              <a:gdLst/>
              <a:ahLst/>
              <a:cxnLst/>
              <a:rect l="l" t="t" r="r" b="b"/>
              <a:pathLst>
                <a:path w="11615" h="11615" extrusionOk="0">
                  <a:moveTo>
                    <a:pt x="5807" y="1"/>
                  </a:moveTo>
                  <a:cubicBezTo>
                    <a:pt x="4268" y="1"/>
                    <a:pt x="2791" y="613"/>
                    <a:pt x="1701" y="1701"/>
                  </a:cubicBezTo>
                  <a:cubicBezTo>
                    <a:pt x="613" y="2791"/>
                    <a:pt x="1" y="4267"/>
                    <a:pt x="1" y="5808"/>
                  </a:cubicBezTo>
                  <a:cubicBezTo>
                    <a:pt x="1" y="7348"/>
                    <a:pt x="613" y="8824"/>
                    <a:pt x="1701" y="9914"/>
                  </a:cubicBezTo>
                  <a:cubicBezTo>
                    <a:pt x="2791" y="11002"/>
                    <a:pt x="4268" y="11614"/>
                    <a:pt x="5807" y="11614"/>
                  </a:cubicBezTo>
                  <a:cubicBezTo>
                    <a:pt x="7348" y="11614"/>
                    <a:pt x="8824" y="11002"/>
                    <a:pt x="9914" y="9914"/>
                  </a:cubicBezTo>
                  <a:cubicBezTo>
                    <a:pt x="11003" y="8824"/>
                    <a:pt x="11615" y="7348"/>
                    <a:pt x="11615" y="5808"/>
                  </a:cubicBezTo>
                  <a:cubicBezTo>
                    <a:pt x="11615" y="4267"/>
                    <a:pt x="11003" y="2791"/>
                    <a:pt x="9914" y="1701"/>
                  </a:cubicBezTo>
                  <a:cubicBezTo>
                    <a:pt x="8824" y="613"/>
                    <a:pt x="7348" y="1"/>
                    <a:pt x="5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74"/>
            <p:cNvSpPr/>
            <p:nvPr/>
          </p:nvSpPr>
          <p:spPr>
            <a:xfrm>
              <a:off x="-305949" y="4428969"/>
              <a:ext cx="911771" cy="430278"/>
            </a:xfrm>
            <a:custGeom>
              <a:avLst/>
              <a:gdLst/>
              <a:ahLst/>
              <a:cxnLst/>
              <a:rect l="l" t="t" r="r" b="b"/>
              <a:pathLst>
                <a:path w="51842" h="24465" extrusionOk="0">
                  <a:moveTo>
                    <a:pt x="51063" y="712"/>
                  </a:moveTo>
                  <a:lnTo>
                    <a:pt x="48190" y="23603"/>
                  </a:lnTo>
                  <a:lnTo>
                    <a:pt x="717" y="10995"/>
                  </a:lnTo>
                  <a:lnTo>
                    <a:pt x="1232" y="2391"/>
                  </a:lnTo>
                  <a:lnTo>
                    <a:pt x="51063" y="712"/>
                  </a:lnTo>
                  <a:close/>
                  <a:moveTo>
                    <a:pt x="51842" y="0"/>
                  </a:moveTo>
                  <a:lnTo>
                    <a:pt x="585" y="1728"/>
                  </a:lnTo>
                  <a:lnTo>
                    <a:pt x="1" y="11513"/>
                  </a:lnTo>
                  <a:lnTo>
                    <a:pt x="48393" y="24364"/>
                  </a:lnTo>
                  <a:lnTo>
                    <a:pt x="48771" y="24464"/>
                  </a:lnTo>
                  <a:lnTo>
                    <a:pt x="518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74"/>
            <p:cNvSpPr/>
            <p:nvPr/>
          </p:nvSpPr>
          <p:spPr>
            <a:xfrm>
              <a:off x="-391108" y="4448438"/>
              <a:ext cx="204279" cy="204279"/>
            </a:xfrm>
            <a:custGeom>
              <a:avLst/>
              <a:gdLst/>
              <a:ahLst/>
              <a:cxnLst/>
              <a:rect l="l" t="t" r="r" b="b"/>
              <a:pathLst>
                <a:path w="11615" h="11615" extrusionOk="0">
                  <a:moveTo>
                    <a:pt x="5807" y="1"/>
                  </a:moveTo>
                  <a:cubicBezTo>
                    <a:pt x="4267" y="1"/>
                    <a:pt x="2790" y="613"/>
                    <a:pt x="1701" y="1701"/>
                  </a:cubicBezTo>
                  <a:cubicBezTo>
                    <a:pt x="612" y="2791"/>
                    <a:pt x="0" y="4267"/>
                    <a:pt x="0" y="5808"/>
                  </a:cubicBezTo>
                  <a:cubicBezTo>
                    <a:pt x="0" y="7348"/>
                    <a:pt x="612" y="8824"/>
                    <a:pt x="1701" y="9914"/>
                  </a:cubicBezTo>
                  <a:cubicBezTo>
                    <a:pt x="2790" y="11002"/>
                    <a:pt x="4267" y="11614"/>
                    <a:pt x="5807" y="11614"/>
                  </a:cubicBezTo>
                  <a:cubicBezTo>
                    <a:pt x="7347" y="11614"/>
                    <a:pt x="8824" y="11002"/>
                    <a:pt x="9914" y="9914"/>
                  </a:cubicBezTo>
                  <a:cubicBezTo>
                    <a:pt x="11002" y="8824"/>
                    <a:pt x="11614" y="7348"/>
                    <a:pt x="11614" y="5808"/>
                  </a:cubicBezTo>
                  <a:cubicBezTo>
                    <a:pt x="11614" y="4267"/>
                    <a:pt x="11002" y="2791"/>
                    <a:pt x="9914" y="1701"/>
                  </a:cubicBezTo>
                  <a:cubicBezTo>
                    <a:pt x="8824" y="613"/>
                    <a:pt x="7347" y="1"/>
                    <a:pt x="5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74"/>
            <p:cNvSpPr/>
            <p:nvPr/>
          </p:nvSpPr>
          <p:spPr>
            <a:xfrm>
              <a:off x="1460768" y="3534081"/>
              <a:ext cx="469938" cy="1034989"/>
            </a:xfrm>
            <a:custGeom>
              <a:avLst/>
              <a:gdLst/>
              <a:ahLst/>
              <a:cxnLst/>
              <a:rect l="l" t="t" r="r" b="b"/>
              <a:pathLst>
                <a:path w="26720" h="58848" extrusionOk="0">
                  <a:moveTo>
                    <a:pt x="5773" y="0"/>
                  </a:moveTo>
                  <a:lnTo>
                    <a:pt x="1" y="2132"/>
                  </a:lnTo>
                  <a:lnTo>
                    <a:pt x="20948" y="58848"/>
                  </a:lnTo>
                  <a:lnTo>
                    <a:pt x="26720" y="56716"/>
                  </a:lnTo>
                  <a:lnTo>
                    <a:pt x="57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74"/>
            <p:cNvSpPr/>
            <p:nvPr/>
          </p:nvSpPr>
          <p:spPr>
            <a:xfrm>
              <a:off x="505151" y="4575965"/>
              <a:ext cx="142687" cy="142723"/>
            </a:xfrm>
            <a:custGeom>
              <a:avLst/>
              <a:gdLst/>
              <a:ahLst/>
              <a:cxnLst/>
              <a:rect l="l" t="t" r="r" b="b"/>
              <a:pathLst>
                <a:path w="8113" h="8115" extrusionOk="0">
                  <a:moveTo>
                    <a:pt x="4056" y="1"/>
                  </a:moveTo>
                  <a:cubicBezTo>
                    <a:pt x="1816" y="1"/>
                    <a:pt x="0" y="1817"/>
                    <a:pt x="0" y="4057"/>
                  </a:cubicBezTo>
                  <a:cubicBezTo>
                    <a:pt x="0" y="6298"/>
                    <a:pt x="1816" y="8114"/>
                    <a:pt x="4056" y="8114"/>
                  </a:cubicBezTo>
                  <a:cubicBezTo>
                    <a:pt x="6296" y="8114"/>
                    <a:pt x="8113" y="6298"/>
                    <a:pt x="8113" y="4057"/>
                  </a:cubicBezTo>
                  <a:cubicBezTo>
                    <a:pt x="8113" y="1817"/>
                    <a:pt x="6296" y="1"/>
                    <a:pt x="4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74"/>
            <p:cNvSpPr/>
            <p:nvPr/>
          </p:nvSpPr>
          <p:spPr>
            <a:xfrm>
              <a:off x="680481" y="4238531"/>
              <a:ext cx="189910" cy="95957"/>
            </a:xfrm>
            <a:custGeom>
              <a:avLst/>
              <a:gdLst/>
              <a:ahLst/>
              <a:cxnLst/>
              <a:rect l="l" t="t" r="r" b="b"/>
              <a:pathLst>
                <a:path w="10798" h="5456" extrusionOk="0">
                  <a:moveTo>
                    <a:pt x="1565" y="1"/>
                  </a:moveTo>
                  <a:cubicBezTo>
                    <a:pt x="992" y="1"/>
                    <a:pt x="451" y="359"/>
                    <a:pt x="252" y="929"/>
                  </a:cubicBezTo>
                  <a:cubicBezTo>
                    <a:pt x="1" y="1651"/>
                    <a:pt x="384" y="2446"/>
                    <a:pt x="1105" y="2697"/>
                  </a:cubicBezTo>
                  <a:lnTo>
                    <a:pt x="8779" y="5378"/>
                  </a:lnTo>
                  <a:cubicBezTo>
                    <a:pt x="8929" y="5431"/>
                    <a:pt x="9082" y="5455"/>
                    <a:pt x="9233" y="5455"/>
                  </a:cubicBezTo>
                  <a:cubicBezTo>
                    <a:pt x="9807" y="5455"/>
                    <a:pt x="10347" y="5096"/>
                    <a:pt x="10546" y="4526"/>
                  </a:cubicBezTo>
                  <a:cubicBezTo>
                    <a:pt x="10797" y="3806"/>
                    <a:pt x="10415" y="3010"/>
                    <a:pt x="9693" y="2759"/>
                  </a:cubicBezTo>
                  <a:lnTo>
                    <a:pt x="2020" y="78"/>
                  </a:lnTo>
                  <a:cubicBezTo>
                    <a:pt x="1870" y="26"/>
                    <a:pt x="1716" y="1"/>
                    <a:pt x="1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74"/>
            <p:cNvSpPr/>
            <p:nvPr/>
          </p:nvSpPr>
          <p:spPr>
            <a:xfrm>
              <a:off x="-963704" y="2930109"/>
              <a:ext cx="785563" cy="798631"/>
            </a:xfrm>
            <a:custGeom>
              <a:avLst/>
              <a:gdLst/>
              <a:ahLst/>
              <a:cxnLst/>
              <a:rect l="l" t="t" r="r" b="b"/>
              <a:pathLst>
                <a:path w="44666" h="45409" extrusionOk="0">
                  <a:moveTo>
                    <a:pt x="0" y="1"/>
                  </a:moveTo>
                  <a:lnTo>
                    <a:pt x="0" y="45408"/>
                  </a:lnTo>
                  <a:lnTo>
                    <a:pt x="44665" y="45408"/>
                  </a:lnTo>
                  <a:lnTo>
                    <a:pt x="44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74"/>
            <p:cNvSpPr/>
            <p:nvPr/>
          </p:nvSpPr>
          <p:spPr>
            <a:xfrm>
              <a:off x="-998387" y="2873495"/>
              <a:ext cx="852642" cy="119208"/>
            </a:xfrm>
            <a:custGeom>
              <a:avLst/>
              <a:gdLst/>
              <a:ahLst/>
              <a:cxnLst/>
              <a:rect l="l" t="t" r="r" b="b"/>
              <a:pathLst>
                <a:path w="48480" h="6778" extrusionOk="0">
                  <a:moveTo>
                    <a:pt x="0" y="1"/>
                  </a:moveTo>
                  <a:lnTo>
                    <a:pt x="0" y="6777"/>
                  </a:lnTo>
                  <a:lnTo>
                    <a:pt x="48480" y="6777"/>
                  </a:lnTo>
                  <a:lnTo>
                    <a:pt x="484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74"/>
            <p:cNvSpPr/>
            <p:nvPr/>
          </p:nvSpPr>
          <p:spPr>
            <a:xfrm>
              <a:off x="-809339" y="2874163"/>
              <a:ext cx="65724" cy="904244"/>
            </a:xfrm>
            <a:custGeom>
              <a:avLst/>
              <a:gdLst/>
              <a:ahLst/>
              <a:cxnLst/>
              <a:rect l="l" t="t" r="r" b="b"/>
              <a:pathLst>
                <a:path w="3737" h="51414" extrusionOk="0">
                  <a:moveTo>
                    <a:pt x="0" y="0"/>
                  </a:moveTo>
                  <a:lnTo>
                    <a:pt x="0" y="51414"/>
                  </a:lnTo>
                  <a:lnTo>
                    <a:pt x="3737" y="51414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74"/>
            <p:cNvSpPr/>
            <p:nvPr/>
          </p:nvSpPr>
          <p:spPr>
            <a:xfrm>
              <a:off x="-401274" y="2874163"/>
              <a:ext cx="65724" cy="904244"/>
            </a:xfrm>
            <a:custGeom>
              <a:avLst/>
              <a:gdLst/>
              <a:ahLst/>
              <a:cxnLst/>
              <a:rect l="l" t="t" r="r" b="b"/>
              <a:pathLst>
                <a:path w="3737" h="51414" extrusionOk="0">
                  <a:moveTo>
                    <a:pt x="0" y="0"/>
                  </a:moveTo>
                  <a:lnTo>
                    <a:pt x="0" y="51414"/>
                  </a:lnTo>
                  <a:lnTo>
                    <a:pt x="3737" y="51414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74"/>
            <p:cNvSpPr/>
            <p:nvPr/>
          </p:nvSpPr>
          <p:spPr>
            <a:xfrm>
              <a:off x="247195" y="4812095"/>
              <a:ext cx="427288" cy="287169"/>
            </a:xfrm>
            <a:custGeom>
              <a:avLst/>
              <a:gdLst/>
              <a:ahLst/>
              <a:cxnLst/>
              <a:rect l="l" t="t" r="r" b="b"/>
              <a:pathLst>
                <a:path w="24295" h="16328" extrusionOk="0">
                  <a:moveTo>
                    <a:pt x="3798" y="0"/>
                  </a:moveTo>
                  <a:cubicBezTo>
                    <a:pt x="3798" y="0"/>
                    <a:pt x="964" y="3108"/>
                    <a:pt x="613" y="5217"/>
                  </a:cubicBezTo>
                  <a:cubicBezTo>
                    <a:pt x="263" y="7325"/>
                    <a:pt x="1" y="8592"/>
                    <a:pt x="1" y="8592"/>
                  </a:cubicBezTo>
                  <a:lnTo>
                    <a:pt x="21085" y="16328"/>
                  </a:lnTo>
                  <a:cubicBezTo>
                    <a:pt x="21085" y="16328"/>
                    <a:pt x="24295" y="15004"/>
                    <a:pt x="23428" y="13084"/>
                  </a:cubicBezTo>
                  <a:cubicBezTo>
                    <a:pt x="22561" y="11164"/>
                    <a:pt x="12532" y="2637"/>
                    <a:pt x="12532" y="2637"/>
                  </a:cubicBezTo>
                  <a:lnTo>
                    <a:pt x="37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74"/>
            <p:cNvSpPr/>
            <p:nvPr/>
          </p:nvSpPr>
          <p:spPr>
            <a:xfrm>
              <a:off x="-140785" y="2919856"/>
              <a:ext cx="890420" cy="1969818"/>
            </a:xfrm>
            <a:custGeom>
              <a:avLst/>
              <a:gdLst/>
              <a:ahLst/>
              <a:cxnLst/>
              <a:rect l="l" t="t" r="r" b="b"/>
              <a:pathLst>
                <a:path w="50628" h="112001" extrusionOk="0">
                  <a:moveTo>
                    <a:pt x="15275" y="1"/>
                  </a:moveTo>
                  <a:cubicBezTo>
                    <a:pt x="6459" y="1"/>
                    <a:pt x="1" y="3596"/>
                    <a:pt x="11368" y="18581"/>
                  </a:cubicBezTo>
                  <a:cubicBezTo>
                    <a:pt x="40733" y="57290"/>
                    <a:pt x="28271" y="108913"/>
                    <a:pt x="28271" y="108913"/>
                  </a:cubicBezTo>
                  <a:lnTo>
                    <a:pt x="36666" y="112000"/>
                  </a:lnTo>
                  <a:cubicBezTo>
                    <a:pt x="36666" y="112000"/>
                    <a:pt x="50627" y="70614"/>
                    <a:pt x="49622" y="56048"/>
                  </a:cubicBezTo>
                  <a:cubicBezTo>
                    <a:pt x="48618" y="41483"/>
                    <a:pt x="33551" y="3062"/>
                    <a:pt x="33551" y="3062"/>
                  </a:cubicBezTo>
                  <a:cubicBezTo>
                    <a:pt x="33551" y="3062"/>
                    <a:pt x="23409" y="1"/>
                    <a:pt x="15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74"/>
            <p:cNvSpPr/>
            <p:nvPr/>
          </p:nvSpPr>
          <p:spPr>
            <a:xfrm>
              <a:off x="-53023" y="1972347"/>
              <a:ext cx="533288" cy="217522"/>
            </a:xfrm>
            <a:custGeom>
              <a:avLst/>
              <a:gdLst/>
              <a:ahLst/>
              <a:cxnLst/>
              <a:rect l="l" t="t" r="r" b="b"/>
              <a:pathLst>
                <a:path w="30322" h="12368" extrusionOk="0">
                  <a:moveTo>
                    <a:pt x="27261" y="0"/>
                  </a:moveTo>
                  <a:cubicBezTo>
                    <a:pt x="25098" y="0"/>
                    <a:pt x="4401" y="4324"/>
                    <a:pt x="2475" y="5064"/>
                  </a:cubicBezTo>
                  <a:cubicBezTo>
                    <a:pt x="487" y="5829"/>
                    <a:pt x="0" y="12368"/>
                    <a:pt x="0" y="12368"/>
                  </a:cubicBezTo>
                  <a:lnTo>
                    <a:pt x="30321" y="2310"/>
                  </a:lnTo>
                  <a:cubicBezTo>
                    <a:pt x="30321" y="2310"/>
                    <a:pt x="28332" y="321"/>
                    <a:pt x="27414" y="15"/>
                  </a:cubicBezTo>
                  <a:cubicBezTo>
                    <a:pt x="27385" y="5"/>
                    <a:pt x="27333" y="0"/>
                    <a:pt x="272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74"/>
            <p:cNvSpPr/>
            <p:nvPr/>
          </p:nvSpPr>
          <p:spPr>
            <a:xfrm>
              <a:off x="78127" y="3264729"/>
              <a:ext cx="550893" cy="1395252"/>
            </a:xfrm>
            <a:custGeom>
              <a:avLst/>
              <a:gdLst/>
              <a:ahLst/>
              <a:cxnLst/>
              <a:rect l="l" t="t" r="r" b="b"/>
              <a:pathLst>
                <a:path w="31323" h="79332" extrusionOk="0">
                  <a:moveTo>
                    <a:pt x="4925" y="1"/>
                  </a:moveTo>
                  <a:lnTo>
                    <a:pt x="1" y="3690"/>
                  </a:lnTo>
                  <a:lnTo>
                    <a:pt x="10522" y="17731"/>
                  </a:lnTo>
                  <a:lnTo>
                    <a:pt x="25340" y="79332"/>
                  </a:lnTo>
                  <a:lnTo>
                    <a:pt x="31323" y="77893"/>
                  </a:lnTo>
                  <a:lnTo>
                    <a:pt x="16207" y="15057"/>
                  </a:lnTo>
                  <a:lnTo>
                    <a:pt x="49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74"/>
            <p:cNvSpPr/>
            <p:nvPr/>
          </p:nvSpPr>
          <p:spPr>
            <a:xfrm>
              <a:off x="-1104439" y="3729320"/>
              <a:ext cx="1300068" cy="58918"/>
            </a:xfrm>
            <a:custGeom>
              <a:avLst/>
              <a:gdLst/>
              <a:ahLst/>
              <a:cxnLst/>
              <a:rect l="l" t="t" r="r" b="b"/>
              <a:pathLst>
                <a:path w="73920" h="3350" extrusionOk="0">
                  <a:moveTo>
                    <a:pt x="1674" y="0"/>
                  </a:moveTo>
                  <a:cubicBezTo>
                    <a:pt x="750" y="0"/>
                    <a:pt x="0" y="750"/>
                    <a:pt x="0" y="1675"/>
                  </a:cubicBezTo>
                  <a:cubicBezTo>
                    <a:pt x="0" y="2600"/>
                    <a:pt x="750" y="3350"/>
                    <a:pt x="1674" y="3350"/>
                  </a:cubicBezTo>
                  <a:lnTo>
                    <a:pt x="72244" y="3350"/>
                  </a:lnTo>
                  <a:cubicBezTo>
                    <a:pt x="73170" y="3350"/>
                    <a:pt x="73919" y="2600"/>
                    <a:pt x="73919" y="1675"/>
                  </a:cubicBezTo>
                  <a:cubicBezTo>
                    <a:pt x="73919" y="750"/>
                    <a:pt x="73170" y="0"/>
                    <a:pt x="72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74"/>
            <p:cNvSpPr/>
            <p:nvPr/>
          </p:nvSpPr>
          <p:spPr>
            <a:xfrm>
              <a:off x="-95919" y="3077774"/>
              <a:ext cx="601281" cy="288822"/>
            </a:xfrm>
            <a:custGeom>
              <a:avLst/>
              <a:gdLst/>
              <a:ahLst/>
              <a:cxnLst/>
              <a:rect l="l" t="t" r="r" b="b"/>
              <a:pathLst>
                <a:path w="34188" h="16422" extrusionOk="0">
                  <a:moveTo>
                    <a:pt x="4071" y="1"/>
                  </a:moveTo>
                  <a:cubicBezTo>
                    <a:pt x="4071" y="1"/>
                    <a:pt x="0" y="7507"/>
                    <a:pt x="4071" y="13278"/>
                  </a:cubicBezTo>
                  <a:cubicBezTo>
                    <a:pt x="5710" y="15604"/>
                    <a:pt x="10444" y="16422"/>
                    <a:pt x="15607" y="16422"/>
                  </a:cubicBezTo>
                  <a:cubicBezTo>
                    <a:pt x="23258" y="16422"/>
                    <a:pt x="31852" y="14626"/>
                    <a:pt x="32725" y="13278"/>
                  </a:cubicBezTo>
                  <a:cubicBezTo>
                    <a:pt x="34187" y="11020"/>
                    <a:pt x="30286" y="6160"/>
                    <a:pt x="30286" y="6160"/>
                  </a:cubicBezTo>
                  <a:lnTo>
                    <a:pt x="40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74"/>
            <p:cNvSpPr/>
            <p:nvPr/>
          </p:nvSpPr>
          <p:spPr>
            <a:xfrm>
              <a:off x="-192316" y="2005622"/>
              <a:ext cx="1019037" cy="625605"/>
            </a:xfrm>
            <a:custGeom>
              <a:avLst/>
              <a:gdLst/>
              <a:ahLst/>
              <a:cxnLst/>
              <a:rect l="l" t="t" r="r" b="b"/>
              <a:pathLst>
                <a:path w="57941" h="35571" extrusionOk="0">
                  <a:moveTo>
                    <a:pt x="41241" y="1"/>
                  </a:moveTo>
                  <a:cubicBezTo>
                    <a:pt x="34544" y="1"/>
                    <a:pt x="11489" y="7203"/>
                    <a:pt x="7920" y="10474"/>
                  </a:cubicBezTo>
                  <a:cubicBezTo>
                    <a:pt x="4069" y="14007"/>
                    <a:pt x="0" y="22376"/>
                    <a:pt x="2485" y="26955"/>
                  </a:cubicBezTo>
                  <a:cubicBezTo>
                    <a:pt x="4970" y="31533"/>
                    <a:pt x="15299" y="35570"/>
                    <a:pt x="15299" y="35570"/>
                  </a:cubicBezTo>
                  <a:lnTo>
                    <a:pt x="57941" y="8644"/>
                  </a:lnTo>
                  <a:cubicBezTo>
                    <a:pt x="57941" y="8644"/>
                    <a:pt x="46692" y="1450"/>
                    <a:pt x="42507" y="142"/>
                  </a:cubicBezTo>
                  <a:cubicBezTo>
                    <a:pt x="42200" y="46"/>
                    <a:pt x="41771" y="1"/>
                    <a:pt x="412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74"/>
            <p:cNvSpPr/>
            <p:nvPr/>
          </p:nvSpPr>
          <p:spPr>
            <a:xfrm>
              <a:off x="344208" y="4415092"/>
              <a:ext cx="464398" cy="464433"/>
            </a:xfrm>
            <a:custGeom>
              <a:avLst/>
              <a:gdLst/>
              <a:ahLst/>
              <a:cxnLst/>
              <a:rect l="l" t="t" r="r" b="b"/>
              <a:pathLst>
                <a:path w="26405" h="26407" extrusionOk="0">
                  <a:moveTo>
                    <a:pt x="13202" y="1"/>
                  </a:moveTo>
                  <a:cubicBezTo>
                    <a:pt x="9700" y="1"/>
                    <a:pt x="6342" y="1393"/>
                    <a:pt x="3867" y="3868"/>
                  </a:cubicBezTo>
                  <a:cubicBezTo>
                    <a:pt x="1391" y="6344"/>
                    <a:pt x="0" y="9702"/>
                    <a:pt x="0" y="13204"/>
                  </a:cubicBezTo>
                  <a:cubicBezTo>
                    <a:pt x="0" y="16705"/>
                    <a:pt x="1391" y="20064"/>
                    <a:pt x="3867" y="22540"/>
                  </a:cubicBezTo>
                  <a:cubicBezTo>
                    <a:pt x="6342" y="25016"/>
                    <a:pt x="9700" y="26407"/>
                    <a:pt x="13202" y="26407"/>
                  </a:cubicBezTo>
                  <a:cubicBezTo>
                    <a:pt x="16704" y="26407"/>
                    <a:pt x="20063" y="25016"/>
                    <a:pt x="22538" y="22540"/>
                  </a:cubicBezTo>
                  <a:cubicBezTo>
                    <a:pt x="25014" y="20064"/>
                    <a:pt x="26405" y="16705"/>
                    <a:pt x="26405" y="13204"/>
                  </a:cubicBezTo>
                  <a:cubicBezTo>
                    <a:pt x="26405" y="9702"/>
                    <a:pt x="25014" y="6344"/>
                    <a:pt x="22538" y="3868"/>
                  </a:cubicBezTo>
                  <a:cubicBezTo>
                    <a:pt x="20063" y="1393"/>
                    <a:pt x="16704" y="1"/>
                    <a:pt x="13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74"/>
            <p:cNvSpPr/>
            <p:nvPr/>
          </p:nvSpPr>
          <p:spPr>
            <a:xfrm>
              <a:off x="-335232" y="3524901"/>
              <a:ext cx="694689" cy="1053526"/>
            </a:xfrm>
            <a:custGeom>
              <a:avLst/>
              <a:gdLst/>
              <a:ahLst/>
              <a:cxnLst/>
              <a:rect l="l" t="t" r="r" b="b"/>
              <a:pathLst>
                <a:path w="39499" h="59902" extrusionOk="0">
                  <a:moveTo>
                    <a:pt x="34231" y="1"/>
                  </a:moveTo>
                  <a:lnTo>
                    <a:pt x="1" y="56723"/>
                  </a:lnTo>
                  <a:lnTo>
                    <a:pt x="5269" y="59902"/>
                  </a:lnTo>
                  <a:lnTo>
                    <a:pt x="39499" y="3180"/>
                  </a:lnTo>
                  <a:lnTo>
                    <a:pt x="342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74"/>
            <p:cNvSpPr/>
            <p:nvPr/>
          </p:nvSpPr>
          <p:spPr>
            <a:xfrm>
              <a:off x="585473" y="3645727"/>
              <a:ext cx="1012161" cy="996121"/>
            </a:xfrm>
            <a:custGeom>
              <a:avLst/>
              <a:gdLst/>
              <a:ahLst/>
              <a:cxnLst/>
              <a:rect l="l" t="t" r="r" b="b"/>
              <a:pathLst>
                <a:path w="57550" h="56638" extrusionOk="0">
                  <a:moveTo>
                    <a:pt x="53240" y="0"/>
                  </a:moveTo>
                  <a:lnTo>
                    <a:pt x="0" y="52245"/>
                  </a:lnTo>
                  <a:lnTo>
                    <a:pt x="4310" y="56638"/>
                  </a:lnTo>
                  <a:lnTo>
                    <a:pt x="57549" y="4392"/>
                  </a:lnTo>
                  <a:lnTo>
                    <a:pt x="532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74"/>
            <p:cNvSpPr/>
            <p:nvPr/>
          </p:nvSpPr>
          <p:spPr>
            <a:xfrm>
              <a:off x="259049" y="3173960"/>
              <a:ext cx="1746333" cy="433198"/>
            </a:xfrm>
            <a:custGeom>
              <a:avLst/>
              <a:gdLst/>
              <a:ahLst/>
              <a:cxnLst/>
              <a:rect l="l" t="t" r="r" b="b"/>
              <a:pathLst>
                <a:path w="99294" h="24631" extrusionOk="0">
                  <a:moveTo>
                    <a:pt x="68136" y="0"/>
                  </a:moveTo>
                  <a:lnTo>
                    <a:pt x="68136" y="18478"/>
                  </a:lnTo>
                  <a:lnTo>
                    <a:pt x="3078" y="18478"/>
                  </a:lnTo>
                  <a:cubicBezTo>
                    <a:pt x="1378" y="18478"/>
                    <a:pt x="1" y="19856"/>
                    <a:pt x="1" y="21555"/>
                  </a:cubicBezTo>
                  <a:cubicBezTo>
                    <a:pt x="1" y="23253"/>
                    <a:pt x="1378" y="24631"/>
                    <a:pt x="3078" y="24631"/>
                  </a:cubicBezTo>
                  <a:lnTo>
                    <a:pt x="74289" y="24631"/>
                  </a:lnTo>
                  <a:lnTo>
                    <a:pt x="74289" y="6153"/>
                  </a:lnTo>
                  <a:lnTo>
                    <a:pt x="85852" y="6153"/>
                  </a:lnTo>
                  <a:cubicBezTo>
                    <a:pt x="89870" y="6153"/>
                    <a:pt x="93140" y="9423"/>
                    <a:pt x="93140" y="13443"/>
                  </a:cubicBezTo>
                  <a:lnTo>
                    <a:pt x="93140" y="21555"/>
                  </a:lnTo>
                  <a:cubicBezTo>
                    <a:pt x="93140" y="23253"/>
                    <a:pt x="94517" y="24631"/>
                    <a:pt x="96217" y="24631"/>
                  </a:cubicBezTo>
                  <a:cubicBezTo>
                    <a:pt x="97916" y="24631"/>
                    <a:pt x="99294" y="23253"/>
                    <a:pt x="99294" y="21555"/>
                  </a:cubicBezTo>
                  <a:lnTo>
                    <a:pt x="99294" y="13442"/>
                  </a:lnTo>
                  <a:cubicBezTo>
                    <a:pt x="99294" y="6030"/>
                    <a:pt x="93264" y="0"/>
                    <a:pt x="85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74"/>
            <p:cNvSpPr/>
            <p:nvPr/>
          </p:nvSpPr>
          <p:spPr>
            <a:xfrm>
              <a:off x="-172443" y="2631051"/>
              <a:ext cx="1535793" cy="1512525"/>
            </a:xfrm>
            <a:custGeom>
              <a:avLst/>
              <a:gdLst/>
              <a:ahLst/>
              <a:cxnLst/>
              <a:rect l="l" t="t" r="r" b="b"/>
              <a:pathLst>
                <a:path w="87323" h="86000" extrusionOk="0">
                  <a:moveTo>
                    <a:pt x="14128" y="0"/>
                  </a:moveTo>
                  <a:cubicBezTo>
                    <a:pt x="12837" y="0"/>
                    <a:pt x="0" y="20478"/>
                    <a:pt x="6536" y="29779"/>
                  </a:cubicBezTo>
                  <a:cubicBezTo>
                    <a:pt x="12500" y="38266"/>
                    <a:pt x="51845" y="38683"/>
                    <a:pt x="59534" y="38683"/>
                  </a:cubicBezTo>
                  <a:cubicBezTo>
                    <a:pt x="60373" y="38683"/>
                    <a:pt x="60835" y="38678"/>
                    <a:pt x="60835" y="38678"/>
                  </a:cubicBezTo>
                  <a:lnTo>
                    <a:pt x="60835" y="38678"/>
                  </a:lnTo>
                  <a:cubicBezTo>
                    <a:pt x="60835" y="38679"/>
                    <a:pt x="53371" y="46910"/>
                    <a:pt x="49926" y="65159"/>
                  </a:cubicBezTo>
                  <a:cubicBezTo>
                    <a:pt x="46652" y="82499"/>
                    <a:pt x="47133" y="84451"/>
                    <a:pt x="47133" y="84451"/>
                  </a:cubicBezTo>
                  <a:lnTo>
                    <a:pt x="54058" y="85999"/>
                  </a:lnTo>
                  <a:cubicBezTo>
                    <a:pt x="54058" y="85999"/>
                    <a:pt x="87322" y="36876"/>
                    <a:pt x="83404" y="29244"/>
                  </a:cubicBezTo>
                  <a:cubicBezTo>
                    <a:pt x="79486" y="21610"/>
                    <a:pt x="32068" y="10683"/>
                    <a:pt x="32068" y="10683"/>
                  </a:cubicBezTo>
                  <a:lnTo>
                    <a:pt x="35796" y="5862"/>
                  </a:lnTo>
                  <a:lnTo>
                    <a:pt x="14169" y="9"/>
                  </a:lnTo>
                  <a:cubicBezTo>
                    <a:pt x="14157" y="3"/>
                    <a:pt x="14143" y="0"/>
                    <a:pt x="141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74"/>
            <p:cNvSpPr/>
            <p:nvPr/>
          </p:nvSpPr>
          <p:spPr>
            <a:xfrm>
              <a:off x="1383312" y="1766749"/>
              <a:ext cx="324964" cy="32678"/>
            </a:xfrm>
            <a:custGeom>
              <a:avLst/>
              <a:gdLst/>
              <a:ahLst/>
              <a:cxnLst/>
              <a:rect l="l" t="t" r="r" b="b"/>
              <a:pathLst>
                <a:path w="18477" h="1858" extrusionOk="0">
                  <a:moveTo>
                    <a:pt x="930" y="1"/>
                  </a:moveTo>
                  <a:cubicBezTo>
                    <a:pt x="416" y="1"/>
                    <a:pt x="0" y="416"/>
                    <a:pt x="0" y="929"/>
                  </a:cubicBezTo>
                  <a:cubicBezTo>
                    <a:pt x="0" y="1442"/>
                    <a:pt x="416" y="1858"/>
                    <a:pt x="930" y="1858"/>
                  </a:cubicBezTo>
                  <a:lnTo>
                    <a:pt x="17548" y="1858"/>
                  </a:lnTo>
                  <a:cubicBezTo>
                    <a:pt x="18061" y="1858"/>
                    <a:pt x="18477" y="1442"/>
                    <a:pt x="18477" y="929"/>
                  </a:cubicBezTo>
                  <a:cubicBezTo>
                    <a:pt x="18477" y="416"/>
                    <a:pt x="18061" y="1"/>
                    <a:pt x="175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74"/>
            <p:cNvSpPr/>
            <p:nvPr/>
          </p:nvSpPr>
          <p:spPr>
            <a:xfrm>
              <a:off x="937874" y="1707338"/>
              <a:ext cx="606030" cy="381526"/>
            </a:xfrm>
            <a:custGeom>
              <a:avLst/>
              <a:gdLst/>
              <a:ahLst/>
              <a:cxnLst/>
              <a:rect l="l" t="t" r="r" b="b"/>
              <a:pathLst>
                <a:path w="34458" h="21693" extrusionOk="0">
                  <a:moveTo>
                    <a:pt x="6187" y="1"/>
                  </a:moveTo>
                  <a:cubicBezTo>
                    <a:pt x="5795" y="137"/>
                    <a:pt x="0" y="7812"/>
                    <a:pt x="1175" y="12824"/>
                  </a:cubicBezTo>
                  <a:cubicBezTo>
                    <a:pt x="2350" y="17837"/>
                    <a:pt x="6795" y="21692"/>
                    <a:pt x="6795" y="21692"/>
                  </a:cubicBezTo>
                  <a:cubicBezTo>
                    <a:pt x="6795" y="21692"/>
                    <a:pt x="32657" y="12433"/>
                    <a:pt x="34458" y="6168"/>
                  </a:cubicBezTo>
                  <a:lnTo>
                    <a:pt x="61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74"/>
            <p:cNvSpPr/>
            <p:nvPr/>
          </p:nvSpPr>
          <p:spPr>
            <a:xfrm>
              <a:off x="983039" y="1590997"/>
              <a:ext cx="493189" cy="208570"/>
            </a:xfrm>
            <a:custGeom>
              <a:avLst/>
              <a:gdLst/>
              <a:ahLst/>
              <a:cxnLst/>
              <a:rect l="l" t="t" r="r" b="b"/>
              <a:pathLst>
                <a:path w="28042" h="11859" extrusionOk="0">
                  <a:moveTo>
                    <a:pt x="12660" y="1"/>
                  </a:moveTo>
                  <a:cubicBezTo>
                    <a:pt x="8783" y="1"/>
                    <a:pt x="5408" y="1266"/>
                    <a:pt x="3313" y="3370"/>
                  </a:cubicBezTo>
                  <a:cubicBezTo>
                    <a:pt x="1" y="6698"/>
                    <a:pt x="293" y="11650"/>
                    <a:pt x="293" y="11859"/>
                  </a:cubicBezTo>
                  <a:cubicBezTo>
                    <a:pt x="293" y="11859"/>
                    <a:pt x="12379" y="11849"/>
                    <a:pt x="20520" y="11849"/>
                  </a:cubicBezTo>
                  <a:cubicBezTo>
                    <a:pt x="24590" y="11849"/>
                    <a:pt x="27674" y="11851"/>
                    <a:pt x="27767" y="11859"/>
                  </a:cubicBezTo>
                  <a:cubicBezTo>
                    <a:pt x="27768" y="11859"/>
                    <a:pt x="27768" y="11859"/>
                    <a:pt x="27768" y="11859"/>
                  </a:cubicBezTo>
                  <a:cubicBezTo>
                    <a:pt x="28042" y="11859"/>
                    <a:pt x="25814" y="4306"/>
                    <a:pt x="21880" y="2305"/>
                  </a:cubicBezTo>
                  <a:cubicBezTo>
                    <a:pt x="18744" y="709"/>
                    <a:pt x="15562" y="1"/>
                    <a:pt x="126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74"/>
            <p:cNvSpPr/>
            <p:nvPr/>
          </p:nvSpPr>
          <p:spPr>
            <a:xfrm>
              <a:off x="974298" y="1799549"/>
              <a:ext cx="549609" cy="504691"/>
            </a:xfrm>
            <a:custGeom>
              <a:avLst/>
              <a:gdLst/>
              <a:ahLst/>
              <a:cxnLst/>
              <a:rect l="l" t="t" r="r" b="b"/>
              <a:pathLst>
                <a:path w="31250" h="28696" extrusionOk="0">
                  <a:moveTo>
                    <a:pt x="21401" y="1"/>
                  </a:moveTo>
                  <a:cubicBezTo>
                    <a:pt x="12725" y="1"/>
                    <a:pt x="9320" y="9584"/>
                    <a:pt x="9320" y="9584"/>
                  </a:cubicBezTo>
                  <a:cubicBezTo>
                    <a:pt x="9320" y="9584"/>
                    <a:pt x="8993" y="5333"/>
                    <a:pt x="6439" y="5333"/>
                  </a:cubicBezTo>
                  <a:cubicBezTo>
                    <a:pt x="6210" y="5333"/>
                    <a:pt x="5963" y="5367"/>
                    <a:pt x="5696" y="5442"/>
                  </a:cubicBezTo>
                  <a:cubicBezTo>
                    <a:pt x="2459" y="6348"/>
                    <a:pt x="3625" y="11008"/>
                    <a:pt x="5696" y="12302"/>
                  </a:cubicBezTo>
                  <a:cubicBezTo>
                    <a:pt x="7767" y="13597"/>
                    <a:pt x="5696" y="18516"/>
                    <a:pt x="0" y="20328"/>
                  </a:cubicBezTo>
                  <a:cubicBezTo>
                    <a:pt x="0" y="20328"/>
                    <a:pt x="1151" y="28695"/>
                    <a:pt x="7119" y="28695"/>
                  </a:cubicBezTo>
                  <a:cubicBezTo>
                    <a:pt x="7790" y="28695"/>
                    <a:pt x="8522" y="28589"/>
                    <a:pt x="9320" y="28354"/>
                  </a:cubicBezTo>
                  <a:lnTo>
                    <a:pt x="14627" y="24729"/>
                  </a:lnTo>
                  <a:cubicBezTo>
                    <a:pt x="14627" y="24729"/>
                    <a:pt x="16936" y="26364"/>
                    <a:pt x="19836" y="26364"/>
                  </a:cubicBezTo>
                  <a:cubicBezTo>
                    <a:pt x="21376" y="26364"/>
                    <a:pt x="23082" y="25904"/>
                    <a:pt x="24699" y="24493"/>
                  </a:cubicBezTo>
                  <a:cubicBezTo>
                    <a:pt x="31250" y="18776"/>
                    <a:pt x="30678" y="265"/>
                    <a:pt x="21747" y="6"/>
                  </a:cubicBezTo>
                  <a:cubicBezTo>
                    <a:pt x="21630" y="3"/>
                    <a:pt x="21515" y="1"/>
                    <a:pt x="214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74"/>
            <p:cNvSpPr/>
            <p:nvPr/>
          </p:nvSpPr>
          <p:spPr>
            <a:xfrm>
              <a:off x="736989" y="2120134"/>
              <a:ext cx="1036660" cy="1081772"/>
            </a:xfrm>
            <a:custGeom>
              <a:avLst/>
              <a:gdLst/>
              <a:ahLst/>
              <a:cxnLst/>
              <a:rect l="l" t="t" r="r" b="b"/>
              <a:pathLst>
                <a:path w="58943" h="61508" extrusionOk="0">
                  <a:moveTo>
                    <a:pt x="14891" y="1"/>
                  </a:moveTo>
                  <a:cubicBezTo>
                    <a:pt x="8791" y="1"/>
                    <a:pt x="725" y="8136"/>
                    <a:pt x="0" y="11275"/>
                  </a:cubicBezTo>
                  <a:cubicBezTo>
                    <a:pt x="0" y="11275"/>
                    <a:pt x="3915" y="24131"/>
                    <a:pt x="20161" y="41942"/>
                  </a:cubicBezTo>
                  <a:cubicBezTo>
                    <a:pt x="36407" y="59754"/>
                    <a:pt x="53512" y="61507"/>
                    <a:pt x="53512" y="61507"/>
                  </a:cubicBezTo>
                  <a:lnTo>
                    <a:pt x="58942" y="56515"/>
                  </a:lnTo>
                  <a:cubicBezTo>
                    <a:pt x="58942" y="56515"/>
                    <a:pt x="40944" y="49092"/>
                    <a:pt x="34384" y="34116"/>
                  </a:cubicBezTo>
                  <a:cubicBezTo>
                    <a:pt x="26203" y="15443"/>
                    <a:pt x="22801" y="2585"/>
                    <a:pt x="16946" y="359"/>
                  </a:cubicBezTo>
                  <a:cubicBezTo>
                    <a:pt x="16298" y="113"/>
                    <a:pt x="15609" y="1"/>
                    <a:pt x="148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74"/>
            <p:cNvSpPr/>
            <p:nvPr/>
          </p:nvSpPr>
          <p:spPr>
            <a:xfrm>
              <a:off x="1137738" y="1816838"/>
              <a:ext cx="132874" cy="155614"/>
            </a:xfrm>
            <a:custGeom>
              <a:avLst/>
              <a:gdLst/>
              <a:ahLst/>
              <a:cxnLst/>
              <a:rect l="l" t="t" r="r" b="b"/>
              <a:pathLst>
                <a:path w="7555" h="8848" extrusionOk="0">
                  <a:moveTo>
                    <a:pt x="7555" y="0"/>
                  </a:moveTo>
                  <a:lnTo>
                    <a:pt x="7555" y="0"/>
                  </a:lnTo>
                  <a:cubicBezTo>
                    <a:pt x="7554" y="0"/>
                    <a:pt x="54" y="1684"/>
                    <a:pt x="27" y="1684"/>
                  </a:cubicBezTo>
                  <a:cubicBezTo>
                    <a:pt x="1" y="1684"/>
                    <a:pt x="27" y="8601"/>
                    <a:pt x="27" y="8601"/>
                  </a:cubicBezTo>
                  <a:cubicBezTo>
                    <a:pt x="27" y="8601"/>
                    <a:pt x="306" y="8847"/>
                    <a:pt x="743" y="8847"/>
                  </a:cubicBezTo>
                  <a:cubicBezTo>
                    <a:pt x="1246" y="8847"/>
                    <a:pt x="1959" y="8520"/>
                    <a:pt x="2696" y="7112"/>
                  </a:cubicBezTo>
                  <a:cubicBezTo>
                    <a:pt x="4071" y="4483"/>
                    <a:pt x="4508" y="2133"/>
                    <a:pt x="7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74"/>
            <p:cNvSpPr/>
            <p:nvPr/>
          </p:nvSpPr>
          <p:spPr>
            <a:xfrm>
              <a:off x="1197536" y="1799426"/>
              <a:ext cx="403387" cy="102324"/>
            </a:xfrm>
            <a:custGeom>
              <a:avLst/>
              <a:gdLst/>
              <a:ahLst/>
              <a:cxnLst/>
              <a:rect l="l" t="t" r="r" b="b"/>
              <a:pathLst>
                <a:path w="22936" h="5818" extrusionOk="0">
                  <a:moveTo>
                    <a:pt x="1" y="1"/>
                  </a:moveTo>
                  <a:lnTo>
                    <a:pt x="731" y="1759"/>
                  </a:lnTo>
                  <a:cubicBezTo>
                    <a:pt x="731" y="1759"/>
                    <a:pt x="5152" y="5613"/>
                    <a:pt x="10110" y="5613"/>
                  </a:cubicBezTo>
                  <a:cubicBezTo>
                    <a:pt x="10178" y="5613"/>
                    <a:pt x="10247" y="5612"/>
                    <a:pt x="10315" y="5611"/>
                  </a:cubicBezTo>
                  <a:lnTo>
                    <a:pt x="9468" y="3687"/>
                  </a:lnTo>
                  <a:lnTo>
                    <a:pt x="9468" y="3687"/>
                  </a:lnTo>
                  <a:cubicBezTo>
                    <a:pt x="9469" y="3687"/>
                    <a:pt x="11816" y="5817"/>
                    <a:pt x="14953" y="5817"/>
                  </a:cubicBezTo>
                  <a:cubicBezTo>
                    <a:pt x="17381" y="5817"/>
                    <a:pt x="20283" y="4540"/>
                    <a:pt x="22936" y="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74"/>
            <p:cNvSpPr/>
            <p:nvPr/>
          </p:nvSpPr>
          <p:spPr>
            <a:xfrm>
              <a:off x="1571499" y="3060925"/>
              <a:ext cx="297246" cy="250393"/>
            </a:xfrm>
            <a:custGeom>
              <a:avLst/>
              <a:gdLst/>
              <a:ahLst/>
              <a:cxnLst/>
              <a:rect l="l" t="t" r="r" b="b"/>
              <a:pathLst>
                <a:path w="16901" h="14237" extrusionOk="0">
                  <a:moveTo>
                    <a:pt x="5648" y="0"/>
                  </a:moveTo>
                  <a:lnTo>
                    <a:pt x="1" y="6587"/>
                  </a:lnTo>
                  <a:lnTo>
                    <a:pt x="5017" y="8015"/>
                  </a:lnTo>
                  <a:lnTo>
                    <a:pt x="8683" y="13433"/>
                  </a:lnTo>
                  <a:cubicBezTo>
                    <a:pt x="8683" y="13433"/>
                    <a:pt x="12273" y="14236"/>
                    <a:pt x="13876" y="14236"/>
                  </a:cubicBezTo>
                  <a:cubicBezTo>
                    <a:pt x="14152" y="14236"/>
                    <a:pt x="14369" y="14213"/>
                    <a:pt x="14499" y="14157"/>
                  </a:cubicBezTo>
                  <a:cubicBezTo>
                    <a:pt x="15383" y="13778"/>
                    <a:pt x="16900" y="8089"/>
                    <a:pt x="15762" y="5687"/>
                  </a:cubicBezTo>
                  <a:cubicBezTo>
                    <a:pt x="14624" y="3285"/>
                    <a:pt x="5648" y="0"/>
                    <a:pt x="56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74"/>
            <p:cNvSpPr/>
            <p:nvPr/>
          </p:nvSpPr>
          <p:spPr>
            <a:xfrm>
              <a:off x="588217" y="4051805"/>
              <a:ext cx="427288" cy="287186"/>
            </a:xfrm>
            <a:custGeom>
              <a:avLst/>
              <a:gdLst/>
              <a:ahLst/>
              <a:cxnLst/>
              <a:rect l="l" t="t" r="r" b="b"/>
              <a:pathLst>
                <a:path w="24295" h="16329" extrusionOk="0">
                  <a:moveTo>
                    <a:pt x="3798" y="1"/>
                  </a:moveTo>
                  <a:cubicBezTo>
                    <a:pt x="3798" y="1"/>
                    <a:pt x="963" y="3109"/>
                    <a:pt x="613" y="5217"/>
                  </a:cubicBezTo>
                  <a:cubicBezTo>
                    <a:pt x="262" y="7326"/>
                    <a:pt x="1" y="8593"/>
                    <a:pt x="1" y="8593"/>
                  </a:cubicBezTo>
                  <a:lnTo>
                    <a:pt x="21084" y="16328"/>
                  </a:lnTo>
                  <a:cubicBezTo>
                    <a:pt x="21084" y="16328"/>
                    <a:pt x="24295" y="15005"/>
                    <a:pt x="23428" y="13085"/>
                  </a:cubicBezTo>
                  <a:cubicBezTo>
                    <a:pt x="22561" y="11165"/>
                    <a:pt x="12532" y="2638"/>
                    <a:pt x="12532" y="2638"/>
                  </a:cubicBezTo>
                  <a:lnTo>
                    <a:pt x="37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74"/>
            <p:cNvSpPr/>
            <p:nvPr/>
          </p:nvSpPr>
          <p:spPr>
            <a:xfrm>
              <a:off x="541522" y="4287565"/>
              <a:ext cx="249707" cy="404389"/>
            </a:xfrm>
            <a:custGeom>
              <a:avLst/>
              <a:gdLst/>
              <a:ahLst/>
              <a:cxnLst/>
              <a:rect l="l" t="t" r="r" b="b"/>
              <a:pathLst>
                <a:path w="14198" h="22993" extrusionOk="0">
                  <a:moveTo>
                    <a:pt x="11618" y="1"/>
                  </a:moveTo>
                  <a:lnTo>
                    <a:pt x="0" y="21605"/>
                  </a:lnTo>
                  <a:lnTo>
                    <a:pt x="2580" y="22992"/>
                  </a:lnTo>
                  <a:lnTo>
                    <a:pt x="14198" y="1388"/>
                  </a:lnTo>
                  <a:lnTo>
                    <a:pt x="116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74"/>
            <p:cNvSpPr/>
            <p:nvPr/>
          </p:nvSpPr>
          <p:spPr>
            <a:xfrm>
              <a:off x="-53023" y="2095406"/>
              <a:ext cx="1225690" cy="796239"/>
            </a:xfrm>
            <a:custGeom>
              <a:avLst/>
              <a:gdLst/>
              <a:ahLst/>
              <a:cxnLst/>
              <a:rect l="l" t="t" r="r" b="b"/>
              <a:pathLst>
                <a:path w="69691" h="45273" extrusionOk="0">
                  <a:moveTo>
                    <a:pt x="53649" y="0"/>
                  </a:moveTo>
                  <a:cubicBezTo>
                    <a:pt x="51445" y="0"/>
                    <a:pt x="48985" y="294"/>
                    <a:pt x="46257" y="944"/>
                  </a:cubicBezTo>
                  <a:cubicBezTo>
                    <a:pt x="29314" y="4978"/>
                    <a:pt x="0" y="32845"/>
                    <a:pt x="0" y="32845"/>
                  </a:cubicBezTo>
                  <a:cubicBezTo>
                    <a:pt x="0" y="32845"/>
                    <a:pt x="0" y="45272"/>
                    <a:pt x="25841" y="45272"/>
                  </a:cubicBezTo>
                  <a:cubicBezTo>
                    <a:pt x="29504" y="45272"/>
                    <a:pt x="33687" y="45023"/>
                    <a:pt x="38462" y="44452"/>
                  </a:cubicBezTo>
                  <a:cubicBezTo>
                    <a:pt x="38462" y="44452"/>
                    <a:pt x="68525" y="23805"/>
                    <a:pt x="69159" y="15200"/>
                  </a:cubicBezTo>
                  <a:cubicBezTo>
                    <a:pt x="69690" y="7979"/>
                    <a:pt x="65135" y="0"/>
                    <a:pt x="536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74"/>
            <p:cNvSpPr/>
            <p:nvPr/>
          </p:nvSpPr>
          <p:spPr>
            <a:xfrm>
              <a:off x="68418" y="2346872"/>
              <a:ext cx="854454" cy="397917"/>
            </a:xfrm>
            <a:custGeom>
              <a:avLst/>
              <a:gdLst/>
              <a:ahLst/>
              <a:cxnLst/>
              <a:rect l="l" t="t" r="r" b="b"/>
              <a:pathLst>
                <a:path w="48583" h="22625" extrusionOk="0">
                  <a:moveTo>
                    <a:pt x="7640" y="1"/>
                  </a:moveTo>
                  <a:lnTo>
                    <a:pt x="0" y="7828"/>
                  </a:lnTo>
                  <a:cubicBezTo>
                    <a:pt x="0" y="7828"/>
                    <a:pt x="19332" y="22624"/>
                    <a:pt x="37592" y="22624"/>
                  </a:cubicBezTo>
                  <a:cubicBezTo>
                    <a:pt x="39474" y="22624"/>
                    <a:pt x="41345" y="22467"/>
                    <a:pt x="43182" y="22120"/>
                  </a:cubicBezTo>
                  <a:cubicBezTo>
                    <a:pt x="43494" y="22060"/>
                    <a:pt x="43782" y="21910"/>
                    <a:pt x="44009" y="21688"/>
                  </a:cubicBezTo>
                  <a:lnTo>
                    <a:pt x="48582" y="17283"/>
                  </a:lnTo>
                  <a:cubicBezTo>
                    <a:pt x="48582" y="17283"/>
                    <a:pt x="16213" y="12672"/>
                    <a:pt x="76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74"/>
            <p:cNvSpPr/>
            <p:nvPr/>
          </p:nvSpPr>
          <p:spPr>
            <a:xfrm>
              <a:off x="401578" y="2031001"/>
              <a:ext cx="818382" cy="310542"/>
            </a:xfrm>
            <a:custGeom>
              <a:avLst/>
              <a:gdLst/>
              <a:ahLst/>
              <a:cxnLst/>
              <a:rect l="l" t="t" r="r" b="b"/>
              <a:pathLst>
                <a:path w="46532" h="17657" extrusionOk="0">
                  <a:moveTo>
                    <a:pt x="20001" y="1"/>
                  </a:moveTo>
                  <a:cubicBezTo>
                    <a:pt x="8301" y="1"/>
                    <a:pt x="0" y="7749"/>
                    <a:pt x="0" y="7749"/>
                  </a:cubicBezTo>
                  <a:lnTo>
                    <a:pt x="12384" y="7218"/>
                  </a:lnTo>
                  <a:cubicBezTo>
                    <a:pt x="12559" y="6956"/>
                    <a:pt x="18170" y="5227"/>
                    <a:pt x="24722" y="5227"/>
                  </a:cubicBezTo>
                  <a:cubicBezTo>
                    <a:pt x="31437" y="5227"/>
                    <a:pt x="39141" y="7044"/>
                    <a:pt x="42992" y="14119"/>
                  </a:cubicBezTo>
                  <a:lnTo>
                    <a:pt x="44585" y="17657"/>
                  </a:lnTo>
                  <a:cubicBezTo>
                    <a:pt x="44585" y="17657"/>
                    <a:pt x="46531" y="8457"/>
                    <a:pt x="29900" y="1911"/>
                  </a:cubicBezTo>
                  <a:cubicBezTo>
                    <a:pt x="26423" y="542"/>
                    <a:pt x="23093" y="1"/>
                    <a:pt x="200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74"/>
            <p:cNvSpPr/>
            <p:nvPr/>
          </p:nvSpPr>
          <p:spPr>
            <a:xfrm>
              <a:off x="-40448" y="2204361"/>
              <a:ext cx="498184" cy="360579"/>
            </a:xfrm>
            <a:custGeom>
              <a:avLst/>
              <a:gdLst/>
              <a:ahLst/>
              <a:cxnLst/>
              <a:rect l="l" t="t" r="r" b="b"/>
              <a:pathLst>
                <a:path w="28326" h="20502" extrusionOk="0">
                  <a:moveTo>
                    <a:pt x="20436" y="1"/>
                  </a:moveTo>
                  <a:cubicBezTo>
                    <a:pt x="13268" y="1"/>
                    <a:pt x="5782" y="5092"/>
                    <a:pt x="3361" y="7858"/>
                  </a:cubicBezTo>
                  <a:cubicBezTo>
                    <a:pt x="0" y="11699"/>
                    <a:pt x="6082" y="20502"/>
                    <a:pt x="6082" y="20502"/>
                  </a:cubicBezTo>
                  <a:lnTo>
                    <a:pt x="28326" y="2738"/>
                  </a:lnTo>
                  <a:cubicBezTo>
                    <a:pt x="25954" y="768"/>
                    <a:pt x="23219" y="1"/>
                    <a:pt x="20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9C773B0B-F805-41B9-B2AA-561A4F9D992F}"/>
              </a:ext>
            </a:extLst>
          </p:cNvPr>
          <p:cNvSpPr/>
          <p:nvPr/>
        </p:nvSpPr>
        <p:spPr>
          <a:xfrm>
            <a:off x="2984519" y="3635829"/>
            <a:ext cx="3246120" cy="780112"/>
          </a:xfrm>
          <a:prstGeom prst="rect">
            <a:avLst/>
          </a:prstGeom>
          <a:solidFill>
            <a:srgbClr val="FFF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47A4138-9A19-4097-825C-1CFC110F0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590" y="1866839"/>
            <a:ext cx="3223539" cy="140982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EFEA22-BDFE-4CDB-803E-0A10EB97E395}"/>
              </a:ext>
            </a:extLst>
          </p:cNvPr>
          <p:cNvSpPr/>
          <p:nvPr/>
        </p:nvSpPr>
        <p:spPr>
          <a:xfrm>
            <a:off x="2817854" y="298729"/>
            <a:ext cx="4049760" cy="1408609"/>
          </a:xfrm>
          <a:prstGeom prst="rect">
            <a:avLst/>
          </a:prstGeom>
          <a:solidFill>
            <a:srgbClr val="FFF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5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15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5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發想點</a:t>
            </a:r>
          </a:p>
        </p:txBody>
      </p:sp>
      <p:sp>
        <p:nvSpPr>
          <p:cNvPr id="716" name="Google Shape;716;p55"/>
          <p:cNvSpPr txBox="1">
            <a:spLocks noGrp="1"/>
          </p:cNvSpPr>
          <p:nvPr>
            <p:ph type="subTitle" idx="1"/>
          </p:nvPr>
        </p:nvSpPr>
        <p:spPr>
          <a:xfrm>
            <a:off x="3748741" y="2313850"/>
            <a:ext cx="5099824" cy="10866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b="0" i="0" dirty="0">
                <a:solidFill>
                  <a:srgbClr val="76839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每到用餐時間都因煩惱著要吃什麼而感到痛苦</a:t>
            </a:r>
            <a:r>
              <a:rPr lang="en-US" altLang="zh-TW" b="0" i="0" dirty="0">
                <a:solidFill>
                  <a:srgbClr val="76839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...</a:t>
            </a:r>
          </a:p>
          <a:p>
            <a:pPr algn="l">
              <a:lnSpc>
                <a:spcPct val="150000"/>
              </a:lnSpc>
            </a:pPr>
            <a:r>
              <a:rPr lang="zh-TW" altLang="en-US" dirty="0">
                <a:solidFill>
                  <a:srgbClr val="7683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有些餐廳在</a:t>
            </a:r>
            <a:r>
              <a:rPr lang="en-US" altLang="zh-TW" dirty="0">
                <a:solidFill>
                  <a:srgbClr val="7683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dirty="0">
                <a:solidFill>
                  <a:srgbClr val="76839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地圖上根本沒資訊，甚至還資訊錯誤</a:t>
            </a:r>
            <a:endParaRPr lang="en-US" altLang="zh-TW" dirty="0">
              <a:solidFill>
                <a:srgbClr val="76839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b="0" i="0" dirty="0">
                <a:solidFill>
                  <a:srgbClr val="76839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有了這個</a:t>
            </a:r>
            <a:r>
              <a:rPr lang="en-US" altLang="zh-TW" b="0" i="0" dirty="0">
                <a:solidFill>
                  <a:srgbClr val="76839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b="0" i="0" dirty="0">
                <a:solidFill>
                  <a:srgbClr val="76839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就可以幫忙決定吃什麼了</a:t>
            </a:r>
          </a:p>
        </p:txBody>
      </p:sp>
      <p:grpSp>
        <p:nvGrpSpPr>
          <p:cNvPr id="87" name="Google Shape;820;p57">
            <a:extLst>
              <a:ext uri="{FF2B5EF4-FFF2-40B4-BE49-F238E27FC236}">
                <a16:creationId xmlns:a16="http://schemas.microsoft.com/office/drawing/2014/main" id="{8DF27C9B-AD9D-4337-B2BF-C502B64081BF}"/>
              </a:ext>
            </a:extLst>
          </p:cNvPr>
          <p:cNvGrpSpPr/>
          <p:nvPr/>
        </p:nvGrpSpPr>
        <p:grpSpPr>
          <a:xfrm>
            <a:off x="905309" y="1321469"/>
            <a:ext cx="2378258" cy="2959957"/>
            <a:chOff x="3382878" y="1614602"/>
            <a:chExt cx="2378258" cy="2959957"/>
          </a:xfrm>
        </p:grpSpPr>
        <p:grpSp>
          <p:nvGrpSpPr>
            <p:cNvPr id="88" name="Google Shape;821;p57">
              <a:extLst>
                <a:ext uri="{FF2B5EF4-FFF2-40B4-BE49-F238E27FC236}">
                  <a16:creationId xmlns:a16="http://schemas.microsoft.com/office/drawing/2014/main" id="{16653251-EDFF-451D-BDB6-DC4031982533}"/>
                </a:ext>
              </a:extLst>
            </p:cNvPr>
            <p:cNvGrpSpPr/>
            <p:nvPr/>
          </p:nvGrpSpPr>
          <p:grpSpPr>
            <a:xfrm>
              <a:off x="3721712" y="1614602"/>
              <a:ext cx="1524959" cy="2959957"/>
              <a:chOff x="3721712" y="1614602"/>
              <a:chExt cx="1524959" cy="2959957"/>
            </a:xfrm>
          </p:grpSpPr>
          <p:sp>
            <p:nvSpPr>
              <p:cNvPr id="126" name="Google Shape;822;p57">
                <a:extLst>
                  <a:ext uri="{FF2B5EF4-FFF2-40B4-BE49-F238E27FC236}">
                    <a16:creationId xmlns:a16="http://schemas.microsoft.com/office/drawing/2014/main" id="{AA77DFBB-7392-4C6A-8D85-FF9F3B9E1BD2}"/>
                  </a:ext>
                </a:extLst>
              </p:cNvPr>
              <p:cNvSpPr/>
              <p:nvPr/>
            </p:nvSpPr>
            <p:spPr>
              <a:xfrm>
                <a:off x="3759774" y="1758041"/>
                <a:ext cx="1433586" cy="2816518"/>
              </a:xfrm>
              <a:custGeom>
                <a:avLst/>
                <a:gdLst/>
                <a:ahLst/>
                <a:cxnLst/>
                <a:rect l="l" t="t" r="r" b="b"/>
                <a:pathLst>
                  <a:path w="105198" h="206679" extrusionOk="0">
                    <a:moveTo>
                      <a:pt x="7020" y="1"/>
                    </a:moveTo>
                    <a:cubicBezTo>
                      <a:pt x="3141" y="1"/>
                      <a:pt x="1" y="3141"/>
                      <a:pt x="1" y="7019"/>
                    </a:cubicBezTo>
                    <a:lnTo>
                      <a:pt x="1" y="199665"/>
                    </a:lnTo>
                    <a:cubicBezTo>
                      <a:pt x="1" y="203537"/>
                      <a:pt x="3141" y="206678"/>
                      <a:pt x="7020" y="206678"/>
                    </a:cubicBezTo>
                    <a:lnTo>
                      <a:pt x="98180" y="206678"/>
                    </a:lnTo>
                    <a:cubicBezTo>
                      <a:pt x="102057" y="206678"/>
                      <a:pt x="105198" y="203537"/>
                      <a:pt x="105198" y="199665"/>
                    </a:cubicBezTo>
                    <a:lnTo>
                      <a:pt x="105198" y="7019"/>
                    </a:lnTo>
                    <a:cubicBezTo>
                      <a:pt x="105198" y="3141"/>
                      <a:pt x="102057" y="1"/>
                      <a:pt x="981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823;p57">
                <a:extLst>
                  <a:ext uri="{FF2B5EF4-FFF2-40B4-BE49-F238E27FC236}">
                    <a16:creationId xmlns:a16="http://schemas.microsoft.com/office/drawing/2014/main" id="{2BD9FC30-394C-49E4-AB51-CAC5FCEE0554}"/>
                  </a:ext>
                </a:extLst>
              </p:cNvPr>
              <p:cNvSpPr/>
              <p:nvPr/>
            </p:nvSpPr>
            <p:spPr>
              <a:xfrm>
                <a:off x="3721712" y="1758041"/>
                <a:ext cx="1433586" cy="2816518"/>
              </a:xfrm>
              <a:custGeom>
                <a:avLst/>
                <a:gdLst/>
                <a:ahLst/>
                <a:cxnLst/>
                <a:rect l="l" t="t" r="r" b="b"/>
                <a:pathLst>
                  <a:path w="105198" h="206679" extrusionOk="0">
                    <a:moveTo>
                      <a:pt x="7019" y="1"/>
                    </a:moveTo>
                    <a:cubicBezTo>
                      <a:pt x="3141" y="1"/>
                      <a:pt x="1" y="3141"/>
                      <a:pt x="1" y="7019"/>
                    </a:cubicBezTo>
                    <a:lnTo>
                      <a:pt x="1" y="199665"/>
                    </a:lnTo>
                    <a:cubicBezTo>
                      <a:pt x="1" y="203537"/>
                      <a:pt x="3141" y="206678"/>
                      <a:pt x="7019" y="206678"/>
                    </a:cubicBezTo>
                    <a:lnTo>
                      <a:pt x="98178" y="206678"/>
                    </a:lnTo>
                    <a:cubicBezTo>
                      <a:pt x="102056" y="206678"/>
                      <a:pt x="105198" y="203537"/>
                      <a:pt x="105198" y="199665"/>
                    </a:cubicBezTo>
                    <a:lnTo>
                      <a:pt x="105198" y="7019"/>
                    </a:lnTo>
                    <a:cubicBezTo>
                      <a:pt x="105198" y="3141"/>
                      <a:pt x="102056" y="1"/>
                      <a:pt x="981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824;p57">
                <a:extLst>
                  <a:ext uri="{FF2B5EF4-FFF2-40B4-BE49-F238E27FC236}">
                    <a16:creationId xmlns:a16="http://schemas.microsoft.com/office/drawing/2014/main" id="{BC901A1E-6471-47A0-8C35-730491361A43}"/>
                  </a:ext>
                </a:extLst>
              </p:cNvPr>
              <p:cNvSpPr/>
              <p:nvPr/>
            </p:nvSpPr>
            <p:spPr>
              <a:xfrm>
                <a:off x="3775691" y="1888224"/>
                <a:ext cx="1325629" cy="2580585"/>
              </a:xfrm>
              <a:custGeom>
                <a:avLst/>
                <a:gdLst/>
                <a:ahLst/>
                <a:cxnLst/>
                <a:rect l="l" t="t" r="r" b="b"/>
                <a:pathLst>
                  <a:path w="97276" h="189366" extrusionOk="0">
                    <a:moveTo>
                      <a:pt x="14718" y="0"/>
                    </a:moveTo>
                    <a:cubicBezTo>
                      <a:pt x="14714" y="0"/>
                      <a:pt x="14710" y="0"/>
                      <a:pt x="14706" y="0"/>
                    </a:cubicBezTo>
                    <a:lnTo>
                      <a:pt x="4384" y="0"/>
                    </a:lnTo>
                    <a:cubicBezTo>
                      <a:pt x="1964" y="0"/>
                      <a:pt x="1" y="1965"/>
                      <a:pt x="1" y="4399"/>
                    </a:cubicBezTo>
                    <a:lnTo>
                      <a:pt x="1" y="184967"/>
                    </a:lnTo>
                    <a:cubicBezTo>
                      <a:pt x="1" y="187402"/>
                      <a:pt x="1964" y="189366"/>
                      <a:pt x="4384" y="189366"/>
                    </a:cubicBezTo>
                    <a:lnTo>
                      <a:pt x="92892" y="189366"/>
                    </a:lnTo>
                    <a:cubicBezTo>
                      <a:pt x="93536" y="189366"/>
                      <a:pt x="94165" y="189224"/>
                      <a:pt x="94715" y="188958"/>
                    </a:cubicBezTo>
                    <a:cubicBezTo>
                      <a:pt x="96224" y="188283"/>
                      <a:pt x="97276" y="186743"/>
                      <a:pt x="97276" y="184967"/>
                    </a:cubicBezTo>
                    <a:lnTo>
                      <a:pt x="97276" y="4399"/>
                    </a:lnTo>
                    <a:cubicBezTo>
                      <a:pt x="97276" y="1965"/>
                      <a:pt x="95311" y="0"/>
                      <a:pt x="92892" y="0"/>
                    </a:cubicBezTo>
                    <a:lnTo>
                      <a:pt x="82570" y="0"/>
                    </a:lnTo>
                    <a:cubicBezTo>
                      <a:pt x="80543" y="0"/>
                      <a:pt x="78768" y="1399"/>
                      <a:pt x="78296" y="3379"/>
                    </a:cubicBezTo>
                    <a:cubicBezTo>
                      <a:pt x="77823" y="5359"/>
                      <a:pt x="76064" y="6741"/>
                      <a:pt x="74023" y="6741"/>
                    </a:cubicBezTo>
                    <a:lnTo>
                      <a:pt x="23255" y="6741"/>
                    </a:lnTo>
                    <a:cubicBezTo>
                      <a:pt x="21211" y="6741"/>
                      <a:pt x="19451" y="5359"/>
                      <a:pt x="18981" y="3379"/>
                    </a:cubicBezTo>
                    <a:cubicBezTo>
                      <a:pt x="18751" y="2415"/>
                      <a:pt x="18203" y="1557"/>
                      <a:pt x="17425" y="943"/>
                    </a:cubicBezTo>
                    <a:cubicBezTo>
                      <a:pt x="16655" y="332"/>
                      <a:pt x="15701" y="0"/>
                      <a:pt x="147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825;p57">
                <a:extLst>
                  <a:ext uri="{FF2B5EF4-FFF2-40B4-BE49-F238E27FC236}">
                    <a16:creationId xmlns:a16="http://schemas.microsoft.com/office/drawing/2014/main" id="{6668F349-7577-49B3-96BE-9C8AD3A598A0}"/>
                  </a:ext>
                </a:extLst>
              </p:cNvPr>
              <p:cNvSpPr/>
              <p:nvPr/>
            </p:nvSpPr>
            <p:spPr>
              <a:xfrm>
                <a:off x="4548479" y="1841400"/>
                <a:ext cx="55423" cy="53338"/>
              </a:xfrm>
              <a:custGeom>
                <a:avLst/>
                <a:gdLst/>
                <a:ahLst/>
                <a:cxnLst/>
                <a:rect l="l" t="t" r="r" b="b"/>
                <a:pathLst>
                  <a:path w="4067" h="3914" extrusionOk="0">
                    <a:moveTo>
                      <a:pt x="2111" y="1"/>
                    </a:moveTo>
                    <a:cubicBezTo>
                      <a:pt x="1319" y="1"/>
                      <a:pt x="605" y="477"/>
                      <a:pt x="303" y="1209"/>
                    </a:cubicBezTo>
                    <a:cubicBezTo>
                      <a:pt x="0" y="1939"/>
                      <a:pt x="167" y="2781"/>
                      <a:pt x="727" y="3340"/>
                    </a:cubicBezTo>
                    <a:cubicBezTo>
                      <a:pt x="1101" y="3715"/>
                      <a:pt x="1601" y="3913"/>
                      <a:pt x="2109" y="3913"/>
                    </a:cubicBezTo>
                    <a:cubicBezTo>
                      <a:pt x="2362" y="3913"/>
                      <a:pt x="2616" y="3864"/>
                      <a:pt x="2858" y="3764"/>
                    </a:cubicBezTo>
                    <a:cubicBezTo>
                      <a:pt x="3589" y="3462"/>
                      <a:pt x="4066" y="2748"/>
                      <a:pt x="4066" y="1958"/>
                    </a:cubicBezTo>
                    <a:cubicBezTo>
                      <a:pt x="4066" y="877"/>
                      <a:pt x="3190" y="1"/>
                      <a:pt x="2111" y="1"/>
                    </a:cubicBezTo>
                    <a:close/>
                  </a:path>
                </a:pathLst>
              </a:custGeom>
              <a:solidFill>
                <a:srgbClr val="5A9B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826;p57">
                <a:extLst>
                  <a:ext uri="{FF2B5EF4-FFF2-40B4-BE49-F238E27FC236}">
                    <a16:creationId xmlns:a16="http://schemas.microsoft.com/office/drawing/2014/main" id="{3816E0F6-141F-4C05-BEE4-3D9E0EA26363}"/>
                  </a:ext>
                </a:extLst>
              </p:cNvPr>
              <p:cNvSpPr/>
              <p:nvPr/>
            </p:nvSpPr>
            <p:spPr>
              <a:xfrm>
                <a:off x="4277810" y="1854728"/>
                <a:ext cx="231531" cy="26683"/>
              </a:xfrm>
              <a:custGeom>
                <a:avLst/>
                <a:gdLst/>
                <a:ahLst/>
                <a:cxnLst/>
                <a:rect l="l" t="t" r="r" b="b"/>
                <a:pathLst>
                  <a:path w="16990" h="1958" extrusionOk="0">
                    <a:moveTo>
                      <a:pt x="978" y="0"/>
                    </a:moveTo>
                    <a:cubicBezTo>
                      <a:pt x="439" y="0"/>
                      <a:pt x="0" y="439"/>
                      <a:pt x="0" y="980"/>
                    </a:cubicBezTo>
                    <a:cubicBezTo>
                      <a:pt x="0" y="1519"/>
                      <a:pt x="439" y="1958"/>
                      <a:pt x="978" y="1958"/>
                    </a:cubicBezTo>
                    <a:lnTo>
                      <a:pt x="16012" y="1958"/>
                    </a:lnTo>
                    <a:cubicBezTo>
                      <a:pt x="16551" y="1958"/>
                      <a:pt x="16990" y="1519"/>
                      <a:pt x="16990" y="980"/>
                    </a:cubicBezTo>
                    <a:cubicBezTo>
                      <a:pt x="16990" y="439"/>
                      <a:pt x="16551" y="0"/>
                      <a:pt x="160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827;p57">
                <a:extLst>
                  <a:ext uri="{FF2B5EF4-FFF2-40B4-BE49-F238E27FC236}">
                    <a16:creationId xmlns:a16="http://schemas.microsoft.com/office/drawing/2014/main" id="{55CE47C7-FBBB-4866-9C76-E918191A922F}"/>
                  </a:ext>
                </a:extLst>
              </p:cNvPr>
              <p:cNvSpPr/>
              <p:nvPr/>
            </p:nvSpPr>
            <p:spPr>
              <a:xfrm>
                <a:off x="4739729" y="1614602"/>
                <a:ext cx="506943" cy="506943"/>
              </a:xfrm>
              <a:custGeom>
                <a:avLst/>
                <a:gdLst/>
                <a:ahLst/>
                <a:cxnLst/>
                <a:rect l="l" t="t" r="r" b="b"/>
                <a:pathLst>
                  <a:path w="37200" h="37200" extrusionOk="0">
                    <a:moveTo>
                      <a:pt x="6347" y="0"/>
                    </a:moveTo>
                    <a:cubicBezTo>
                      <a:pt x="2841" y="0"/>
                      <a:pt x="0" y="2843"/>
                      <a:pt x="0" y="6346"/>
                    </a:cubicBezTo>
                    <a:lnTo>
                      <a:pt x="0" y="30854"/>
                    </a:lnTo>
                    <a:cubicBezTo>
                      <a:pt x="0" y="34360"/>
                      <a:pt x="2840" y="37200"/>
                      <a:pt x="6347" y="37200"/>
                    </a:cubicBezTo>
                    <a:lnTo>
                      <a:pt x="30854" y="37200"/>
                    </a:lnTo>
                    <a:cubicBezTo>
                      <a:pt x="34357" y="37200"/>
                      <a:pt x="37200" y="34360"/>
                      <a:pt x="37200" y="30854"/>
                    </a:cubicBezTo>
                    <a:lnTo>
                      <a:pt x="37200" y="6346"/>
                    </a:lnTo>
                    <a:cubicBezTo>
                      <a:pt x="37200" y="2843"/>
                      <a:pt x="34357" y="0"/>
                      <a:pt x="308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828;p57">
                <a:extLst>
                  <a:ext uri="{FF2B5EF4-FFF2-40B4-BE49-F238E27FC236}">
                    <a16:creationId xmlns:a16="http://schemas.microsoft.com/office/drawing/2014/main" id="{2E925C0D-B214-4EC2-90E0-49F9E2CC1FE0}"/>
                  </a:ext>
                </a:extLst>
              </p:cNvPr>
              <p:cNvSpPr/>
              <p:nvPr/>
            </p:nvSpPr>
            <p:spPr>
              <a:xfrm>
                <a:off x="3734360" y="3150625"/>
                <a:ext cx="506957" cy="506957"/>
              </a:xfrm>
              <a:custGeom>
                <a:avLst/>
                <a:gdLst/>
                <a:ahLst/>
                <a:cxnLst/>
                <a:rect l="l" t="t" r="r" b="b"/>
                <a:pathLst>
                  <a:path w="37201" h="37201" extrusionOk="0">
                    <a:moveTo>
                      <a:pt x="6348" y="0"/>
                    </a:moveTo>
                    <a:cubicBezTo>
                      <a:pt x="2841" y="0"/>
                      <a:pt x="1" y="2843"/>
                      <a:pt x="1" y="6346"/>
                    </a:cubicBezTo>
                    <a:lnTo>
                      <a:pt x="1" y="30853"/>
                    </a:lnTo>
                    <a:cubicBezTo>
                      <a:pt x="1" y="34360"/>
                      <a:pt x="2841" y="37200"/>
                      <a:pt x="6348" y="37200"/>
                    </a:cubicBezTo>
                    <a:lnTo>
                      <a:pt x="30855" y="37200"/>
                    </a:lnTo>
                    <a:cubicBezTo>
                      <a:pt x="34358" y="37200"/>
                      <a:pt x="37200" y="34360"/>
                      <a:pt x="37200" y="30853"/>
                    </a:cubicBezTo>
                    <a:lnTo>
                      <a:pt x="37200" y="6346"/>
                    </a:lnTo>
                    <a:cubicBezTo>
                      <a:pt x="37200" y="2843"/>
                      <a:pt x="34358" y="0"/>
                      <a:pt x="308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829;p57">
                <a:extLst>
                  <a:ext uri="{FF2B5EF4-FFF2-40B4-BE49-F238E27FC236}">
                    <a16:creationId xmlns:a16="http://schemas.microsoft.com/office/drawing/2014/main" id="{2F7BB65D-4BC2-4DBD-B484-387A07EC83B7}"/>
                  </a:ext>
                </a:extLst>
              </p:cNvPr>
              <p:cNvSpPr/>
              <p:nvPr/>
            </p:nvSpPr>
            <p:spPr>
              <a:xfrm>
                <a:off x="4110280" y="2439164"/>
                <a:ext cx="506943" cy="506943"/>
              </a:xfrm>
              <a:custGeom>
                <a:avLst/>
                <a:gdLst/>
                <a:ahLst/>
                <a:cxnLst/>
                <a:rect l="l" t="t" r="r" b="b"/>
                <a:pathLst>
                  <a:path w="37200" h="37200" extrusionOk="0">
                    <a:moveTo>
                      <a:pt x="6347" y="0"/>
                    </a:moveTo>
                    <a:cubicBezTo>
                      <a:pt x="2841" y="0"/>
                      <a:pt x="0" y="2843"/>
                      <a:pt x="0" y="6346"/>
                    </a:cubicBezTo>
                    <a:lnTo>
                      <a:pt x="0" y="30854"/>
                    </a:lnTo>
                    <a:cubicBezTo>
                      <a:pt x="0" y="34360"/>
                      <a:pt x="2840" y="37200"/>
                      <a:pt x="6347" y="37200"/>
                    </a:cubicBezTo>
                    <a:lnTo>
                      <a:pt x="30854" y="37200"/>
                    </a:lnTo>
                    <a:cubicBezTo>
                      <a:pt x="34357" y="37200"/>
                      <a:pt x="37200" y="34360"/>
                      <a:pt x="37200" y="30854"/>
                    </a:cubicBezTo>
                    <a:lnTo>
                      <a:pt x="37200" y="6346"/>
                    </a:lnTo>
                    <a:cubicBezTo>
                      <a:pt x="37200" y="2843"/>
                      <a:pt x="34357" y="0"/>
                      <a:pt x="308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830;p57">
                <a:extLst>
                  <a:ext uri="{FF2B5EF4-FFF2-40B4-BE49-F238E27FC236}">
                    <a16:creationId xmlns:a16="http://schemas.microsoft.com/office/drawing/2014/main" id="{2793ED5B-DB8C-4726-84DC-A1525E256BF0}"/>
                  </a:ext>
                </a:extLst>
              </p:cNvPr>
              <p:cNvSpPr/>
              <p:nvPr/>
            </p:nvSpPr>
            <p:spPr>
              <a:xfrm>
                <a:off x="4509341" y="3726083"/>
                <a:ext cx="506943" cy="506943"/>
              </a:xfrm>
              <a:custGeom>
                <a:avLst/>
                <a:gdLst/>
                <a:ahLst/>
                <a:cxnLst/>
                <a:rect l="l" t="t" r="r" b="b"/>
                <a:pathLst>
                  <a:path w="37200" h="37200" extrusionOk="0">
                    <a:moveTo>
                      <a:pt x="6347" y="0"/>
                    </a:moveTo>
                    <a:cubicBezTo>
                      <a:pt x="2841" y="0"/>
                      <a:pt x="0" y="2843"/>
                      <a:pt x="0" y="6346"/>
                    </a:cubicBezTo>
                    <a:lnTo>
                      <a:pt x="0" y="30854"/>
                    </a:lnTo>
                    <a:cubicBezTo>
                      <a:pt x="0" y="34360"/>
                      <a:pt x="2840" y="37200"/>
                      <a:pt x="6347" y="37200"/>
                    </a:cubicBezTo>
                    <a:lnTo>
                      <a:pt x="30854" y="37200"/>
                    </a:lnTo>
                    <a:cubicBezTo>
                      <a:pt x="34357" y="37200"/>
                      <a:pt x="37200" y="34360"/>
                      <a:pt x="37200" y="30854"/>
                    </a:cubicBezTo>
                    <a:lnTo>
                      <a:pt x="37200" y="6346"/>
                    </a:lnTo>
                    <a:cubicBezTo>
                      <a:pt x="37200" y="2843"/>
                      <a:pt x="34357" y="0"/>
                      <a:pt x="30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" name="Google Shape;831;p57">
                <a:extLst>
                  <a:ext uri="{FF2B5EF4-FFF2-40B4-BE49-F238E27FC236}">
                    <a16:creationId xmlns:a16="http://schemas.microsoft.com/office/drawing/2014/main" id="{99F8E6D7-B77D-4105-B67A-DB6834A87A04}"/>
                  </a:ext>
                </a:extLst>
              </p:cNvPr>
              <p:cNvGrpSpPr/>
              <p:nvPr/>
            </p:nvGrpSpPr>
            <p:grpSpPr>
              <a:xfrm>
                <a:off x="4210921" y="2513393"/>
                <a:ext cx="303554" cy="377859"/>
                <a:chOff x="4202847" y="2562502"/>
                <a:chExt cx="492462" cy="613010"/>
              </a:xfrm>
            </p:grpSpPr>
            <p:sp>
              <p:nvSpPr>
                <p:cNvPr id="173" name="Google Shape;832;p57">
                  <a:extLst>
                    <a:ext uri="{FF2B5EF4-FFF2-40B4-BE49-F238E27FC236}">
                      <a16:creationId xmlns:a16="http://schemas.microsoft.com/office/drawing/2014/main" id="{B403EE2A-96B1-499C-BA3D-A228872EC195}"/>
                    </a:ext>
                  </a:extLst>
                </p:cNvPr>
                <p:cNvSpPr/>
                <p:nvPr/>
              </p:nvSpPr>
              <p:spPr>
                <a:xfrm>
                  <a:off x="4430352" y="2562502"/>
                  <a:ext cx="36402" cy="47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3" h="22412" extrusionOk="0">
                      <a:moveTo>
                        <a:pt x="1711" y="1"/>
                      </a:moveTo>
                      <a:lnTo>
                        <a:pt x="1" y="2"/>
                      </a:lnTo>
                      <a:lnTo>
                        <a:pt x="22" y="22411"/>
                      </a:lnTo>
                      <a:lnTo>
                        <a:pt x="1733" y="22410"/>
                      </a:lnTo>
                      <a:lnTo>
                        <a:pt x="171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833;p57">
                  <a:extLst>
                    <a:ext uri="{FF2B5EF4-FFF2-40B4-BE49-F238E27FC236}">
                      <a16:creationId xmlns:a16="http://schemas.microsoft.com/office/drawing/2014/main" id="{77CB3AC9-3DC4-416C-9CBC-545B9A387059}"/>
                    </a:ext>
                  </a:extLst>
                </p:cNvPr>
                <p:cNvSpPr/>
                <p:nvPr/>
              </p:nvSpPr>
              <p:spPr>
                <a:xfrm>
                  <a:off x="4449193" y="2562502"/>
                  <a:ext cx="17560" cy="470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22410" extrusionOk="0">
                      <a:moveTo>
                        <a:pt x="1" y="1"/>
                      </a:moveTo>
                      <a:lnTo>
                        <a:pt x="1" y="22410"/>
                      </a:lnTo>
                      <a:lnTo>
                        <a:pt x="836" y="22410"/>
                      </a:lnTo>
                      <a:lnTo>
                        <a:pt x="81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834;p57">
                  <a:extLst>
                    <a:ext uri="{FF2B5EF4-FFF2-40B4-BE49-F238E27FC236}">
                      <a16:creationId xmlns:a16="http://schemas.microsoft.com/office/drawing/2014/main" id="{1FE06C1F-0F6E-4C5D-B2AA-83B4609BE02A}"/>
                    </a:ext>
                  </a:extLst>
                </p:cNvPr>
                <p:cNvSpPr/>
                <p:nvPr/>
              </p:nvSpPr>
              <p:spPr>
                <a:xfrm>
                  <a:off x="4313228" y="2567901"/>
                  <a:ext cx="151698" cy="46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2" h="22134" extrusionOk="0">
                      <a:moveTo>
                        <a:pt x="1658" y="0"/>
                      </a:moveTo>
                      <a:lnTo>
                        <a:pt x="1" y="425"/>
                      </a:lnTo>
                      <a:lnTo>
                        <a:pt x="5565" y="22134"/>
                      </a:lnTo>
                      <a:lnTo>
                        <a:pt x="7222" y="21709"/>
                      </a:lnTo>
                      <a:lnTo>
                        <a:pt x="165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835;p57">
                  <a:extLst>
                    <a:ext uri="{FF2B5EF4-FFF2-40B4-BE49-F238E27FC236}">
                      <a16:creationId xmlns:a16="http://schemas.microsoft.com/office/drawing/2014/main" id="{C805B227-DCC4-4B24-A9D0-F91491DC6C63}"/>
                    </a:ext>
                  </a:extLst>
                </p:cNvPr>
                <p:cNvSpPr/>
                <p:nvPr/>
              </p:nvSpPr>
              <p:spPr>
                <a:xfrm>
                  <a:off x="4261031" y="2721762"/>
                  <a:ext cx="375485" cy="164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6" h="7809" extrusionOk="0">
                      <a:moveTo>
                        <a:pt x="7195" y="0"/>
                      </a:moveTo>
                      <a:cubicBezTo>
                        <a:pt x="7064" y="0"/>
                        <a:pt x="6931" y="13"/>
                        <a:pt x="6795" y="44"/>
                      </a:cubicBezTo>
                      <a:cubicBezTo>
                        <a:pt x="6201" y="179"/>
                        <a:pt x="5795" y="590"/>
                        <a:pt x="5467" y="919"/>
                      </a:cubicBezTo>
                      <a:cubicBezTo>
                        <a:pt x="5314" y="1075"/>
                        <a:pt x="5138" y="1251"/>
                        <a:pt x="5024" y="1308"/>
                      </a:cubicBezTo>
                      <a:cubicBezTo>
                        <a:pt x="4901" y="1366"/>
                        <a:pt x="4660" y="1393"/>
                        <a:pt x="4427" y="1418"/>
                      </a:cubicBezTo>
                      <a:cubicBezTo>
                        <a:pt x="3970" y="1469"/>
                        <a:pt x="3401" y="1533"/>
                        <a:pt x="2932" y="1906"/>
                      </a:cubicBezTo>
                      <a:cubicBezTo>
                        <a:pt x="2463" y="2280"/>
                        <a:pt x="2274" y="2824"/>
                        <a:pt x="2124" y="3259"/>
                      </a:cubicBezTo>
                      <a:cubicBezTo>
                        <a:pt x="2047" y="3479"/>
                        <a:pt x="1969" y="3708"/>
                        <a:pt x="1886" y="3811"/>
                      </a:cubicBezTo>
                      <a:cubicBezTo>
                        <a:pt x="1802" y="3915"/>
                        <a:pt x="1592" y="4046"/>
                        <a:pt x="1403" y="4163"/>
                      </a:cubicBezTo>
                      <a:cubicBezTo>
                        <a:pt x="1011" y="4407"/>
                        <a:pt x="522" y="4711"/>
                        <a:pt x="260" y="5256"/>
                      </a:cubicBezTo>
                      <a:cubicBezTo>
                        <a:pt x="0" y="5794"/>
                        <a:pt x="66" y="6360"/>
                        <a:pt x="118" y="6815"/>
                      </a:cubicBezTo>
                      <a:cubicBezTo>
                        <a:pt x="145" y="7052"/>
                        <a:pt x="171" y="7294"/>
                        <a:pt x="142" y="7429"/>
                      </a:cubicBezTo>
                      <a:lnTo>
                        <a:pt x="1809" y="7808"/>
                      </a:lnTo>
                      <a:lnTo>
                        <a:pt x="16065" y="7808"/>
                      </a:lnTo>
                      <a:lnTo>
                        <a:pt x="17732" y="7429"/>
                      </a:lnTo>
                      <a:cubicBezTo>
                        <a:pt x="17702" y="7294"/>
                        <a:pt x="17730" y="7052"/>
                        <a:pt x="17757" y="6817"/>
                      </a:cubicBezTo>
                      <a:cubicBezTo>
                        <a:pt x="17810" y="6360"/>
                        <a:pt x="17875" y="5794"/>
                        <a:pt x="17616" y="5256"/>
                      </a:cubicBezTo>
                      <a:lnTo>
                        <a:pt x="17617" y="5256"/>
                      </a:lnTo>
                      <a:cubicBezTo>
                        <a:pt x="17354" y="4711"/>
                        <a:pt x="16865" y="4407"/>
                        <a:pt x="16472" y="4163"/>
                      </a:cubicBezTo>
                      <a:cubicBezTo>
                        <a:pt x="16285" y="4046"/>
                        <a:pt x="16072" y="3914"/>
                        <a:pt x="15990" y="3811"/>
                      </a:cubicBezTo>
                      <a:cubicBezTo>
                        <a:pt x="15909" y="3709"/>
                        <a:pt x="15829" y="3479"/>
                        <a:pt x="15752" y="3259"/>
                      </a:cubicBezTo>
                      <a:cubicBezTo>
                        <a:pt x="15601" y="2824"/>
                        <a:pt x="15414" y="2282"/>
                        <a:pt x="14943" y="1906"/>
                      </a:cubicBezTo>
                      <a:cubicBezTo>
                        <a:pt x="14474" y="1531"/>
                        <a:pt x="13906" y="1469"/>
                        <a:pt x="13449" y="1418"/>
                      </a:cubicBezTo>
                      <a:cubicBezTo>
                        <a:pt x="13216" y="1393"/>
                        <a:pt x="12975" y="1366"/>
                        <a:pt x="12853" y="1308"/>
                      </a:cubicBezTo>
                      <a:cubicBezTo>
                        <a:pt x="12737" y="1251"/>
                        <a:pt x="12563" y="1075"/>
                        <a:pt x="12408" y="919"/>
                      </a:cubicBezTo>
                      <a:cubicBezTo>
                        <a:pt x="12082" y="590"/>
                        <a:pt x="11675" y="179"/>
                        <a:pt x="11081" y="44"/>
                      </a:cubicBezTo>
                      <a:cubicBezTo>
                        <a:pt x="10945" y="13"/>
                        <a:pt x="10812" y="0"/>
                        <a:pt x="10681" y="0"/>
                      </a:cubicBezTo>
                      <a:cubicBezTo>
                        <a:pt x="10258" y="0"/>
                        <a:pt x="9868" y="138"/>
                        <a:pt x="9539" y="254"/>
                      </a:cubicBezTo>
                      <a:cubicBezTo>
                        <a:pt x="9314" y="334"/>
                        <a:pt x="9081" y="415"/>
                        <a:pt x="8937" y="415"/>
                      </a:cubicBezTo>
                      <a:cubicBezTo>
                        <a:pt x="8795" y="415"/>
                        <a:pt x="8562" y="334"/>
                        <a:pt x="8337" y="254"/>
                      </a:cubicBezTo>
                      <a:cubicBezTo>
                        <a:pt x="8008" y="138"/>
                        <a:pt x="7618" y="0"/>
                        <a:pt x="71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836;p57">
                  <a:extLst>
                    <a:ext uri="{FF2B5EF4-FFF2-40B4-BE49-F238E27FC236}">
                      <a16:creationId xmlns:a16="http://schemas.microsoft.com/office/drawing/2014/main" id="{5E0A94CE-ED3D-4A86-9617-1489E81798EF}"/>
                    </a:ext>
                  </a:extLst>
                </p:cNvPr>
                <p:cNvSpPr/>
                <p:nvPr/>
              </p:nvSpPr>
              <p:spPr>
                <a:xfrm>
                  <a:off x="4449193" y="2721762"/>
                  <a:ext cx="187344" cy="163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9" h="7807" extrusionOk="0">
                      <a:moveTo>
                        <a:pt x="1723" y="0"/>
                      </a:moveTo>
                      <a:cubicBezTo>
                        <a:pt x="1300" y="0"/>
                        <a:pt x="910" y="138"/>
                        <a:pt x="581" y="254"/>
                      </a:cubicBezTo>
                      <a:cubicBezTo>
                        <a:pt x="366" y="330"/>
                        <a:pt x="144" y="408"/>
                        <a:pt x="1" y="414"/>
                      </a:cubicBezTo>
                      <a:lnTo>
                        <a:pt x="1" y="7807"/>
                      </a:lnTo>
                      <a:lnTo>
                        <a:pt x="7110" y="7807"/>
                      </a:lnTo>
                      <a:lnTo>
                        <a:pt x="8777" y="7429"/>
                      </a:lnTo>
                      <a:cubicBezTo>
                        <a:pt x="8745" y="7294"/>
                        <a:pt x="8774" y="7050"/>
                        <a:pt x="8800" y="6815"/>
                      </a:cubicBezTo>
                      <a:cubicBezTo>
                        <a:pt x="8854" y="6360"/>
                        <a:pt x="8919" y="5794"/>
                        <a:pt x="8659" y="5256"/>
                      </a:cubicBezTo>
                      <a:cubicBezTo>
                        <a:pt x="8396" y="4711"/>
                        <a:pt x="7907" y="4407"/>
                        <a:pt x="7514" y="4163"/>
                      </a:cubicBezTo>
                      <a:cubicBezTo>
                        <a:pt x="7327" y="4046"/>
                        <a:pt x="7114" y="3914"/>
                        <a:pt x="7032" y="3811"/>
                      </a:cubicBezTo>
                      <a:cubicBezTo>
                        <a:pt x="6951" y="3709"/>
                        <a:pt x="6871" y="3479"/>
                        <a:pt x="6794" y="3259"/>
                      </a:cubicBezTo>
                      <a:cubicBezTo>
                        <a:pt x="6643" y="2824"/>
                        <a:pt x="6456" y="2282"/>
                        <a:pt x="5985" y="1906"/>
                      </a:cubicBezTo>
                      <a:cubicBezTo>
                        <a:pt x="5516" y="1531"/>
                        <a:pt x="4948" y="1469"/>
                        <a:pt x="4491" y="1418"/>
                      </a:cubicBezTo>
                      <a:cubicBezTo>
                        <a:pt x="4258" y="1393"/>
                        <a:pt x="4017" y="1366"/>
                        <a:pt x="3895" y="1308"/>
                      </a:cubicBezTo>
                      <a:cubicBezTo>
                        <a:pt x="3779" y="1251"/>
                        <a:pt x="3605" y="1075"/>
                        <a:pt x="3450" y="919"/>
                      </a:cubicBezTo>
                      <a:cubicBezTo>
                        <a:pt x="3124" y="590"/>
                        <a:pt x="2717" y="179"/>
                        <a:pt x="2123" y="44"/>
                      </a:cubicBezTo>
                      <a:cubicBezTo>
                        <a:pt x="1987" y="13"/>
                        <a:pt x="1854" y="0"/>
                        <a:pt x="17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837;p57">
                  <a:extLst>
                    <a:ext uri="{FF2B5EF4-FFF2-40B4-BE49-F238E27FC236}">
                      <a16:creationId xmlns:a16="http://schemas.microsoft.com/office/drawing/2014/main" id="{306D0ABE-A6A4-4FA1-A648-A332601E1658}"/>
                    </a:ext>
                  </a:extLst>
                </p:cNvPr>
                <p:cNvSpPr/>
                <p:nvPr/>
              </p:nvSpPr>
              <p:spPr>
                <a:xfrm>
                  <a:off x="4202847" y="2876569"/>
                  <a:ext cx="492462" cy="298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45" h="14232" extrusionOk="0">
                      <a:moveTo>
                        <a:pt x="2911" y="1"/>
                      </a:moveTo>
                      <a:lnTo>
                        <a:pt x="1" y="6843"/>
                      </a:lnTo>
                      <a:lnTo>
                        <a:pt x="1569" y="7523"/>
                      </a:lnTo>
                      <a:lnTo>
                        <a:pt x="3483" y="3095"/>
                      </a:lnTo>
                      <a:lnTo>
                        <a:pt x="5544" y="14232"/>
                      </a:lnTo>
                      <a:lnTo>
                        <a:pt x="17910" y="14232"/>
                      </a:lnTo>
                      <a:lnTo>
                        <a:pt x="19996" y="2965"/>
                      </a:lnTo>
                      <a:lnTo>
                        <a:pt x="21899" y="6945"/>
                      </a:lnTo>
                      <a:lnTo>
                        <a:pt x="23444" y="6205"/>
                      </a:lnTo>
                      <a:lnTo>
                        <a:pt x="2047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838;p57">
                  <a:extLst>
                    <a:ext uri="{FF2B5EF4-FFF2-40B4-BE49-F238E27FC236}">
                      <a16:creationId xmlns:a16="http://schemas.microsoft.com/office/drawing/2014/main" id="{6F490744-8424-4B74-89B0-A4BCDBC84460}"/>
                    </a:ext>
                  </a:extLst>
                </p:cNvPr>
                <p:cNvSpPr/>
                <p:nvPr/>
              </p:nvSpPr>
              <p:spPr>
                <a:xfrm>
                  <a:off x="4449193" y="2876569"/>
                  <a:ext cx="246074" cy="298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5" h="14232" extrusionOk="0">
                      <a:moveTo>
                        <a:pt x="1" y="1"/>
                      </a:moveTo>
                      <a:lnTo>
                        <a:pt x="1" y="14232"/>
                      </a:lnTo>
                      <a:lnTo>
                        <a:pt x="6182" y="14232"/>
                      </a:lnTo>
                      <a:lnTo>
                        <a:pt x="8268" y="2965"/>
                      </a:lnTo>
                      <a:lnTo>
                        <a:pt x="10173" y="6945"/>
                      </a:lnTo>
                      <a:lnTo>
                        <a:pt x="11715" y="6205"/>
                      </a:lnTo>
                      <a:lnTo>
                        <a:pt x="87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839;p57">
                  <a:extLst>
                    <a:ext uri="{FF2B5EF4-FFF2-40B4-BE49-F238E27FC236}">
                      <a16:creationId xmlns:a16="http://schemas.microsoft.com/office/drawing/2014/main" id="{B76A35D7-1FF7-404C-BF25-FC45082BED50}"/>
                    </a:ext>
                  </a:extLst>
                </p:cNvPr>
                <p:cNvSpPr/>
                <p:nvPr/>
              </p:nvSpPr>
              <p:spPr>
                <a:xfrm>
                  <a:off x="4394076" y="2971155"/>
                  <a:ext cx="106201" cy="102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6" h="4865" extrusionOk="0">
                      <a:moveTo>
                        <a:pt x="2623" y="1"/>
                      </a:moveTo>
                      <a:cubicBezTo>
                        <a:pt x="1641" y="1"/>
                        <a:pt x="754" y="594"/>
                        <a:pt x="377" y="1502"/>
                      </a:cubicBezTo>
                      <a:cubicBezTo>
                        <a:pt x="0" y="2411"/>
                        <a:pt x="209" y="3456"/>
                        <a:pt x="904" y="4152"/>
                      </a:cubicBezTo>
                      <a:cubicBezTo>
                        <a:pt x="1370" y="4617"/>
                        <a:pt x="1992" y="4865"/>
                        <a:pt x="2625" y="4865"/>
                      </a:cubicBezTo>
                      <a:cubicBezTo>
                        <a:pt x="2939" y="4865"/>
                        <a:pt x="3255" y="4804"/>
                        <a:pt x="3555" y="4679"/>
                      </a:cubicBezTo>
                      <a:cubicBezTo>
                        <a:pt x="4463" y="4303"/>
                        <a:pt x="5055" y="3415"/>
                        <a:pt x="5055" y="2433"/>
                      </a:cubicBezTo>
                      <a:cubicBezTo>
                        <a:pt x="5055" y="1089"/>
                        <a:pt x="3967" y="1"/>
                        <a:pt x="26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840;p57">
                  <a:extLst>
                    <a:ext uri="{FF2B5EF4-FFF2-40B4-BE49-F238E27FC236}">
                      <a16:creationId xmlns:a16="http://schemas.microsoft.com/office/drawing/2014/main" id="{63C17FAE-0654-4D28-A955-E0D427D5A67F}"/>
                    </a:ext>
                  </a:extLst>
                </p:cNvPr>
                <p:cNvSpPr/>
                <p:nvPr/>
              </p:nvSpPr>
              <p:spPr>
                <a:xfrm>
                  <a:off x="4449193" y="2971155"/>
                  <a:ext cx="51084" cy="102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2" h="4865" extrusionOk="0">
                      <a:moveTo>
                        <a:pt x="1" y="1"/>
                      </a:moveTo>
                      <a:lnTo>
                        <a:pt x="1" y="4865"/>
                      </a:lnTo>
                      <a:cubicBezTo>
                        <a:pt x="1343" y="4865"/>
                        <a:pt x="2431" y="3776"/>
                        <a:pt x="2431" y="2433"/>
                      </a:cubicBezTo>
                      <a:cubicBezTo>
                        <a:pt x="2431" y="1089"/>
                        <a:pt x="1343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841;p57">
                  <a:extLst>
                    <a:ext uri="{FF2B5EF4-FFF2-40B4-BE49-F238E27FC236}">
                      <a16:creationId xmlns:a16="http://schemas.microsoft.com/office/drawing/2014/main" id="{5D63ADBC-FD6C-4DA1-8800-84A300CB6E4A}"/>
                    </a:ext>
                  </a:extLst>
                </p:cNvPr>
                <p:cNvSpPr/>
                <p:nvPr/>
              </p:nvSpPr>
              <p:spPr>
                <a:xfrm>
                  <a:off x="4380150" y="2953195"/>
                  <a:ext cx="138087" cy="138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4" h="6575" extrusionOk="0">
                      <a:moveTo>
                        <a:pt x="3288" y="1711"/>
                      </a:moveTo>
                      <a:cubicBezTo>
                        <a:pt x="4158" y="1712"/>
                        <a:pt x="4862" y="2417"/>
                        <a:pt x="4863" y="3286"/>
                      </a:cubicBezTo>
                      <a:cubicBezTo>
                        <a:pt x="4863" y="3924"/>
                        <a:pt x="4479" y="4499"/>
                        <a:pt x="3891" y="4743"/>
                      </a:cubicBezTo>
                      <a:cubicBezTo>
                        <a:pt x="3696" y="4824"/>
                        <a:pt x="3491" y="4863"/>
                        <a:pt x="3288" y="4863"/>
                      </a:cubicBezTo>
                      <a:cubicBezTo>
                        <a:pt x="2878" y="4863"/>
                        <a:pt x="2475" y="4703"/>
                        <a:pt x="2173" y="4401"/>
                      </a:cubicBezTo>
                      <a:cubicBezTo>
                        <a:pt x="1723" y="3950"/>
                        <a:pt x="1586" y="3273"/>
                        <a:pt x="1831" y="2683"/>
                      </a:cubicBezTo>
                      <a:cubicBezTo>
                        <a:pt x="2075" y="2095"/>
                        <a:pt x="2650" y="1711"/>
                        <a:pt x="3288" y="1711"/>
                      </a:cubicBezTo>
                      <a:close/>
                      <a:moveTo>
                        <a:pt x="3288" y="1"/>
                      </a:moveTo>
                      <a:cubicBezTo>
                        <a:pt x="1475" y="1"/>
                        <a:pt x="1" y="1475"/>
                        <a:pt x="1" y="3288"/>
                      </a:cubicBezTo>
                      <a:cubicBezTo>
                        <a:pt x="1" y="5100"/>
                        <a:pt x="1476" y="6575"/>
                        <a:pt x="3288" y="6575"/>
                      </a:cubicBezTo>
                      <a:cubicBezTo>
                        <a:pt x="5100" y="6575"/>
                        <a:pt x="6574" y="5100"/>
                        <a:pt x="6574" y="3288"/>
                      </a:cubicBezTo>
                      <a:cubicBezTo>
                        <a:pt x="6574" y="1476"/>
                        <a:pt x="5100" y="1"/>
                        <a:pt x="328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842;p57">
                  <a:extLst>
                    <a:ext uri="{FF2B5EF4-FFF2-40B4-BE49-F238E27FC236}">
                      <a16:creationId xmlns:a16="http://schemas.microsoft.com/office/drawing/2014/main" id="{AFFA92C8-B7A9-4865-9CF4-2199EFD90F83}"/>
                    </a:ext>
                  </a:extLst>
                </p:cNvPr>
                <p:cNvSpPr/>
                <p:nvPr/>
              </p:nvSpPr>
              <p:spPr>
                <a:xfrm>
                  <a:off x="4449193" y="2953195"/>
                  <a:ext cx="69043" cy="138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7" h="6575" extrusionOk="0">
                      <a:moveTo>
                        <a:pt x="1" y="1"/>
                      </a:moveTo>
                      <a:lnTo>
                        <a:pt x="1" y="1711"/>
                      </a:lnTo>
                      <a:cubicBezTo>
                        <a:pt x="871" y="1711"/>
                        <a:pt x="1576" y="2417"/>
                        <a:pt x="1576" y="3288"/>
                      </a:cubicBezTo>
                      <a:cubicBezTo>
                        <a:pt x="1576" y="4159"/>
                        <a:pt x="871" y="4865"/>
                        <a:pt x="1" y="4865"/>
                      </a:cubicBezTo>
                      <a:lnTo>
                        <a:pt x="1" y="6575"/>
                      </a:lnTo>
                      <a:cubicBezTo>
                        <a:pt x="1813" y="6575"/>
                        <a:pt x="3287" y="5100"/>
                        <a:pt x="3287" y="3288"/>
                      </a:cubicBezTo>
                      <a:cubicBezTo>
                        <a:pt x="3287" y="1475"/>
                        <a:pt x="1813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843;p57">
                  <a:extLst>
                    <a:ext uri="{FF2B5EF4-FFF2-40B4-BE49-F238E27FC236}">
                      <a16:creationId xmlns:a16="http://schemas.microsoft.com/office/drawing/2014/main" id="{A136D09A-7837-4439-B937-E6AE211B7011}"/>
                    </a:ext>
                  </a:extLst>
                </p:cNvPr>
                <p:cNvSpPr/>
                <p:nvPr/>
              </p:nvSpPr>
              <p:spPr>
                <a:xfrm>
                  <a:off x="4373764" y="2784420"/>
                  <a:ext cx="35919" cy="35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10" extrusionOk="0">
                      <a:moveTo>
                        <a:pt x="0" y="0"/>
                      </a:moveTo>
                      <a:lnTo>
                        <a:pt x="0" y="1709"/>
                      </a:lnTo>
                      <a:lnTo>
                        <a:pt x="1709" y="1709"/>
                      </a:lnTo>
                      <a:lnTo>
                        <a:pt x="170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844;p57">
                  <a:extLst>
                    <a:ext uri="{FF2B5EF4-FFF2-40B4-BE49-F238E27FC236}">
                      <a16:creationId xmlns:a16="http://schemas.microsoft.com/office/drawing/2014/main" id="{2FB0B683-E945-4845-BC26-C410AF8087D5}"/>
                    </a:ext>
                  </a:extLst>
                </p:cNvPr>
                <p:cNvSpPr/>
                <p:nvPr/>
              </p:nvSpPr>
              <p:spPr>
                <a:xfrm>
                  <a:off x="4488683" y="2807547"/>
                  <a:ext cx="35940" cy="35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1" h="1710" extrusionOk="0">
                      <a:moveTo>
                        <a:pt x="1" y="1"/>
                      </a:moveTo>
                      <a:lnTo>
                        <a:pt x="1" y="1710"/>
                      </a:lnTo>
                      <a:lnTo>
                        <a:pt x="1711" y="1710"/>
                      </a:lnTo>
                      <a:lnTo>
                        <a:pt x="171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6" name="Google Shape;845;p57">
                <a:extLst>
                  <a:ext uri="{FF2B5EF4-FFF2-40B4-BE49-F238E27FC236}">
                    <a16:creationId xmlns:a16="http://schemas.microsoft.com/office/drawing/2014/main" id="{A24F24F9-88C0-4628-A37C-CC3D00243462}"/>
                  </a:ext>
                </a:extLst>
              </p:cNvPr>
              <p:cNvGrpSpPr/>
              <p:nvPr/>
            </p:nvGrpSpPr>
            <p:grpSpPr>
              <a:xfrm>
                <a:off x="4611869" y="3787725"/>
                <a:ext cx="311180" cy="377872"/>
                <a:chOff x="4794873" y="2567901"/>
                <a:chExt cx="504834" cy="613031"/>
              </a:xfrm>
            </p:grpSpPr>
            <p:sp>
              <p:nvSpPr>
                <p:cNvPr id="159" name="Google Shape;846;p57">
                  <a:extLst>
                    <a:ext uri="{FF2B5EF4-FFF2-40B4-BE49-F238E27FC236}">
                      <a16:creationId xmlns:a16="http://schemas.microsoft.com/office/drawing/2014/main" id="{6751BC30-0726-4B1F-8A73-74CF6D72991E}"/>
                    </a:ext>
                  </a:extLst>
                </p:cNvPr>
                <p:cNvSpPr/>
                <p:nvPr/>
              </p:nvSpPr>
              <p:spPr>
                <a:xfrm>
                  <a:off x="4926868" y="2567901"/>
                  <a:ext cx="152433" cy="418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7" h="19940" extrusionOk="0">
                      <a:moveTo>
                        <a:pt x="5863" y="0"/>
                      </a:moveTo>
                      <a:lnTo>
                        <a:pt x="1" y="419"/>
                      </a:lnTo>
                      <a:lnTo>
                        <a:pt x="1393" y="19939"/>
                      </a:lnTo>
                      <a:lnTo>
                        <a:pt x="7256" y="19521"/>
                      </a:lnTo>
                      <a:lnTo>
                        <a:pt x="586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847;p57">
                  <a:extLst>
                    <a:ext uri="{FF2B5EF4-FFF2-40B4-BE49-F238E27FC236}">
                      <a16:creationId xmlns:a16="http://schemas.microsoft.com/office/drawing/2014/main" id="{A9874BFD-1897-4F5E-AB84-7D683043A1F4}"/>
                    </a:ext>
                  </a:extLst>
                </p:cNvPr>
                <p:cNvSpPr/>
                <p:nvPr/>
              </p:nvSpPr>
              <p:spPr>
                <a:xfrm>
                  <a:off x="4986942" y="2567922"/>
                  <a:ext cx="92359" cy="414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7" h="19732" extrusionOk="0">
                      <a:moveTo>
                        <a:pt x="3002" y="1"/>
                      </a:moveTo>
                      <a:lnTo>
                        <a:pt x="0" y="214"/>
                      </a:lnTo>
                      <a:lnTo>
                        <a:pt x="1412" y="19731"/>
                      </a:lnTo>
                      <a:lnTo>
                        <a:pt x="4396" y="19518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848;p57">
                  <a:extLst>
                    <a:ext uri="{FF2B5EF4-FFF2-40B4-BE49-F238E27FC236}">
                      <a16:creationId xmlns:a16="http://schemas.microsoft.com/office/drawing/2014/main" id="{90C1035B-8556-4078-9904-684A0A7E3F5D}"/>
                    </a:ext>
                  </a:extLst>
                </p:cNvPr>
                <p:cNvSpPr/>
                <p:nvPr/>
              </p:nvSpPr>
              <p:spPr>
                <a:xfrm>
                  <a:off x="4985346" y="2642574"/>
                  <a:ext cx="165582" cy="421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3" h="20076" extrusionOk="0">
                      <a:moveTo>
                        <a:pt x="2037" y="1"/>
                      </a:moveTo>
                      <a:lnTo>
                        <a:pt x="1" y="19464"/>
                      </a:lnTo>
                      <a:lnTo>
                        <a:pt x="5846" y="20076"/>
                      </a:lnTo>
                      <a:lnTo>
                        <a:pt x="7883" y="612"/>
                      </a:lnTo>
                      <a:lnTo>
                        <a:pt x="20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849;p57">
                  <a:extLst>
                    <a:ext uri="{FF2B5EF4-FFF2-40B4-BE49-F238E27FC236}">
                      <a16:creationId xmlns:a16="http://schemas.microsoft.com/office/drawing/2014/main" id="{EC6BB89C-A378-480C-B677-2D1D27843A04}"/>
                    </a:ext>
                  </a:extLst>
                </p:cNvPr>
                <p:cNvSpPr/>
                <p:nvPr/>
              </p:nvSpPr>
              <p:spPr>
                <a:xfrm>
                  <a:off x="5044475" y="2649022"/>
                  <a:ext cx="106432" cy="415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7" h="19768" extrusionOk="0">
                      <a:moveTo>
                        <a:pt x="2147" y="1"/>
                      </a:moveTo>
                      <a:lnTo>
                        <a:pt x="1" y="19452"/>
                      </a:lnTo>
                      <a:lnTo>
                        <a:pt x="3030" y="19767"/>
                      </a:lnTo>
                      <a:lnTo>
                        <a:pt x="5066" y="307"/>
                      </a:lnTo>
                      <a:lnTo>
                        <a:pt x="21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850;p57">
                  <a:extLst>
                    <a:ext uri="{FF2B5EF4-FFF2-40B4-BE49-F238E27FC236}">
                      <a16:creationId xmlns:a16="http://schemas.microsoft.com/office/drawing/2014/main" id="{76412A6B-5155-44D1-8F30-979E88F540A0}"/>
                    </a:ext>
                  </a:extLst>
                </p:cNvPr>
                <p:cNvSpPr/>
                <p:nvPr/>
              </p:nvSpPr>
              <p:spPr>
                <a:xfrm>
                  <a:off x="4794873" y="2636419"/>
                  <a:ext cx="236747" cy="429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1" h="20432" extrusionOk="0">
                      <a:moveTo>
                        <a:pt x="5628" y="1"/>
                      </a:moveTo>
                      <a:lnTo>
                        <a:pt x="0" y="1695"/>
                      </a:lnTo>
                      <a:lnTo>
                        <a:pt x="5644" y="20431"/>
                      </a:lnTo>
                      <a:lnTo>
                        <a:pt x="11270" y="18737"/>
                      </a:lnTo>
                      <a:lnTo>
                        <a:pt x="56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851;p57">
                  <a:extLst>
                    <a:ext uri="{FF2B5EF4-FFF2-40B4-BE49-F238E27FC236}">
                      <a16:creationId xmlns:a16="http://schemas.microsoft.com/office/drawing/2014/main" id="{52C0D935-C3CA-4A2A-A1A0-5651A7B835F2}"/>
                    </a:ext>
                  </a:extLst>
                </p:cNvPr>
                <p:cNvSpPr/>
                <p:nvPr/>
              </p:nvSpPr>
              <p:spPr>
                <a:xfrm>
                  <a:off x="4855346" y="2636419"/>
                  <a:ext cx="176274" cy="410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2" h="19539" extrusionOk="0">
                      <a:moveTo>
                        <a:pt x="2749" y="1"/>
                      </a:moveTo>
                      <a:lnTo>
                        <a:pt x="1" y="829"/>
                      </a:lnTo>
                      <a:lnTo>
                        <a:pt x="5733" y="19538"/>
                      </a:lnTo>
                      <a:lnTo>
                        <a:pt x="8391" y="18738"/>
                      </a:lnTo>
                      <a:lnTo>
                        <a:pt x="274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852;p57">
                  <a:extLst>
                    <a:ext uri="{FF2B5EF4-FFF2-40B4-BE49-F238E27FC236}">
                      <a16:creationId xmlns:a16="http://schemas.microsoft.com/office/drawing/2014/main" id="{B9E1F39C-84FE-415E-A0FC-2E062B0FD356}"/>
                    </a:ext>
                  </a:extLst>
                </p:cNvPr>
                <p:cNvSpPr/>
                <p:nvPr/>
              </p:nvSpPr>
              <p:spPr>
                <a:xfrm>
                  <a:off x="5062959" y="2636419"/>
                  <a:ext cx="236747" cy="429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1" h="20432" extrusionOk="0">
                      <a:moveTo>
                        <a:pt x="5644" y="1"/>
                      </a:moveTo>
                      <a:lnTo>
                        <a:pt x="0" y="18737"/>
                      </a:lnTo>
                      <a:lnTo>
                        <a:pt x="5627" y="20431"/>
                      </a:lnTo>
                      <a:lnTo>
                        <a:pt x="11271" y="1695"/>
                      </a:lnTo>
                      <a:lnTo>
                        <a:pt x="56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853;p57">
                  <a:extLst>
                    <a:ext uri="{FF2B5EF4-FFF2-40B4-BE49-F238E27FC236}">
                      <a16:creationId xmlns:a16="http://schemas.microsoft.com/office/drawing/2014/main" id="{CD771BF0-E328-41CE-8282-90885C6CDF8F}"/>
                    </a:ext>
                  </a:extLst>
                </p:cNvPr>
                <p:cNvSpPr/>
                <p:nvPr/>
              </p:nvSpPr>
              <p:spPr>
                <a:xfrm>
                  <a:off x="5062959" y="2636419"/>
                  <a:ext cx="176253" cy="410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1" h="19539" extrusionOk="0">
                      <a:moveTo>
                        <a:pt x="5643" y="1"/>
                      </a:moveTo>
                      <a:lnTo>
                        <a:pt x="0" y="18738"/>
                      </a:lnTo>
                      <a:lnTo>
                        <a:pt x="2658" y="19538"/>
                      </a:lnTo>
                      <a:lnTo>
                        <a:pt x="8391" y="829"/>
                      </a:lnTo>
                      <a:lnTo>
                        <a:pt x="564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854;p57">
                  <a:extLst>
                    <a:ext uri="{FF2B5EF4-FFF2-40B4-BE49-F238E27FC236}">
                      <a16:creationId xmlns:a16="http://schemas.microsoft.com/office/drawing/2014/main" id="{1F16CA88-0645-4443-8D08-3F74E8EE61AA}"/>
                    </a:ext>
                  </a:extLst>
                </p:cNvPr>
                <p:cNvSpPr/>
                <p:nvPr/>
              </p:nvSpPr>
              <p:spPr>
                <a:xfrm>
                  <a:off x="4837009" y="2813155"/>
                  <a:ext cx="420541" cy="367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1" h="17508" extrusionOk="0">
                      <a:moveTo>
                        <a:pt x="0" y="1"/>
                      </a:moveTo>
                      <a:lnTo>
                        <a:pt x="2597" y="17507"/>
                      </a:lnTo>
                      <a:lnTo>
                        <a:pt x="18165" y="17507"/>
                      </a:lnTo>
                      <a:lnTo>
                        <a:pt x="20020" y="1"/>
                      </a:lnTo>
                      <a:lnTo>
                        <a:pt x="13885" y="1"/>
                      </a:lnTo>
                      <a:lnTo>
                        <a:pt x="13704" y="611"/>
                      </a:lnTo>
                      <a:cubicBezTo>
                        <a:pt x="13224" y="2224"/>
                        <a:pt x="11714" y="3349"/>
                        <a:pt x="10033" y="3349"/>
                      </a:cubicBezTo>
                      <a:cubicBezTo>
                        <a:pt x="8350" y="3349"/>
                        <a:pt x="6840" y="2222"/>
                        <a:pt x="6360" y="611"/>
                      </a:cubicBezTo>
                      <a:lnTo>
                        <a:pt x="61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855;p57">
                  <a:extLst>
                    <a:ext uri="{FF2B5EF4-FFF2-40B4-BE49-F238E27FC236}">
                      <a16:creationId xmlns:a16="http://schemas.microsoft.com/office/drawing/2014/main" id="{2CBCD1D1-2BE9-4D09-ABC7-507CF4334A1D}"/>
                    </a:ext>
                  </a:extLst>
                </p:cNvPr>
                <p:cNvSpPr/>
                <p:nvPr/>
              </p:nvSpPr>
              <p:spPr>
                <a:xfrm>
                  <a:off x="5047269" y="2813155"/>
                  <a:ext cx="210302" cy="367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2" h="17509" extrusionOk="0">
                      <a:moveTo>
                        <a:pt x="3875" y="1"/>
                      </a:moveTo>
                      <a:lnTo>
                        <a:pt x="3694" y="611"/>
                      </a:lnTo>
                      <a:cubicBezTo>
                        <a:pt x="3214" y="2224"/>
                        <a:pt x="1704" y="3349"/>
                        <a:pt x="23" y="3349"/>
                      </a:cubicBezTo>
                      <a:lnTo>
                        <a:pt x="1" y="3349"/>
                      </a:lnTo>
                      <a:lnTo>
                        <a:pt x="1" y="17509"/>
                      </a:lnTo>
                      <a:lnTo>
                        <a:pt x="8156" y="17509"/>
                      </a:lnTo>
                      <a:lnTo>
                        <a:pt x="1001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856;p57">
                  <a:extLst>
                    <a:ext uri="{FF2B5EF4-FFF2-40B4-BE49-F238E27FC236}">
                      <a16:creationId xmlns:a16="http://schemas.microsoft.com/office/drawing/2014/main" id="{AD189EC8-6687-453A-A446-59E184489817}"/>
                    </a:ext>
                  </a:extLst>
                </p:cNvPr>
                <p:cNvSpPr/>
                <p:nvPr/>
              </p:nvSpPr>
              <p:spPr>
                <a:xfrm>
                  <a:off x="4983981" y="2971743"/>
                  <a:ext cx="126618" cy="98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8" h="4688" extrusionOk="0">
                      <a:moveTo>
                        <a:pt x="3014" y="0"/>
                      </a:moveTo>
                      <a:cubicBezTo>
                        <a:pt x="1350" y="0"/>
                        <a:pt x="1" y="1050"/>
                        <a:pt x="1" y="2344"/>
                      </a:cubicBezTo>
                      <a:cubicBezTo>
                        <a:pt x="1" y="3638"/>
                        <a:pt x="1349" y="4688"/>
                        <a:pt x="3014" y="4688"/>
                      </a:cubicBezTo>
                      <a:cubicBezTo>
                        <a:pt x="4678" y="4688"/>
                        <a:pt x="6027" y="3638"/>
                        <a:pt x="6027" y="2344"/>
                      </a:cubicBezTo>
                      <a:cubicBezTo>
                        <a:pt x="6027" y="1050"/>
                        <a:pt x="4678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857;p57">
                  <a:extLst>
                    <a:ext uri="{FF2B5EF4-FFF2-40B4-BE49-F238E27FC236}">
                      <a16:creationId xmlns:a16="http://schemas.microsoft.com/office/drawing/2014/main" id="{0EBB04F5-0C84-4AD5-987B-57244202CC7E}"/>
                    </a:ext>
                  </a:extLst>
                </p:cNvPr>
                <p:cNvSpPr/>
                <p:nvPr/>
              </p:nvSpPr>
              <p:spPr>
                <a:xfrm>
                  <a:off x="5047269" y="2971743"/>
                  <a:ext cx="63330" cy="98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5" h="4688" extrusionOk="0">
                      <a:moveTo>
                        <a:pt x="1" y="0"/>
                      </a:moveTo>
                      <a:lnTo>
                        <a:pt x="1" y="4688"/>
                      </a:lnTo>
                      <a:cubicBezTo>
                        <a:pt x="1665" y="4688"/>
                        <a:pt x="3014" y="3638"/>
                        <a:pt x="3014" y="2344"/>
                      </a:cubicBezTo>
                      <a:cubicBezTo>
                        <a:pt x="3014" y="1050"/>
                        <a:pt x="1665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858;p57">
                  <a:extLst>
                    <a:ext uri="{FF2B5EF4-FFF2-40B4-BE49-F238E27FC236}">
                      <a16:creationId xmlns:a16="http://schemas.microsoft.com/office/drawing/2014/main" id="{EFE10AF8-9835-4D2B-87E1-65DD3D2E88E6}"/>
                    </a:ext>
                  </a:extLst>
                </p:cNvPr>
                <p:cNvSpPr/>
                <p:nvPr/>
              </p:nvSpPr>
              <p:spPr>
                <a:xfrm>
                  <a:off x="4966021" y="2953784"/>
                  <a:ext cx="162537" cy="13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8" h="6398" extrusionOk="0">
                      <a:moveTo>
                        <a:pt x="3869" y="1710"/>
                      </a:moveTo>
                      <a:cubicBezTo>
                        <a:pt x="5038" y="1710"/>
                        <a:pt x="6027" y="2392"/>
                        <a:pt x="6027" y="3199"/>
                      </a:cubicBezTo>
                      <a:cubicBezTo>
                        <a:pt x="6027" y="4006"/>
                        <a:pt x="5038" y="4687"/>
                        <a:pt x="3869" y="4687"/>
                      </a:cubicBezTo>
                      <a:cubicBezTo>
                        <a:pt x="2699" y="4687"/>
                        <a:pt x="1711" y="4006"/>
                        <a:pt x="1711" y="3199"/>
                      </a:cubicBezTo>
                      <a:cubicBezTo>
                        <a:pt x="1711" y="2393"/>
                        <a:pt x="2699" y="1710"/>
                        <a:pt x="3869" y="1710"/>
                      </a:cubicBezTo>
                      <a:close/>
                      <a:moveTo>
                        <a:pt x="3869" y="0"/>
                      </a:moveTo>
                      <a:cubicBezTo>
                        <a:pt x="2875" y="0"/>
                        <a:pt x="1932" y="309"/>
                        <a:pt x="1214" y="867"/>
                      </a:cubicBezTo>
                      <a:cubicBezTo>
                        <a:pt x="443" y="1467"/>
                        <a:pt x="0" y="2316"/>
                        <a:pt x="0" y="3199"/>
                      </a:cubicBezTo>
                      <a:cubicBezTo>
                        <a:pt x="0" y="4082"/>
                        <a:pt x="443" y="4932"/>
                        <a:pt x="1214" y="5531"/>
                      </a:cubicBezTo>
                      <a:cubicBezTo>
                        <a:pt x="1932" y="6090"/>
                        <a:pt x="2875" y="6398"/>
                        <a:pt x="3869" y="6398"/>
                      </a:cubicBezTo>
                      <a:cubicBezTo>
                        <a:pt x="4863" y="6398"/>
                        <a:pt x="5807" y="6090"/>
                        <a:pt x="6524" y="5531"/>
                      </a:cubicBezTo>
                      <a:cubicBezTo>
                        <a:pt x="7295" y="4932"/>
                        <a:pt x="7737" y="4082"/>
                        <a:pt x="7737" y="3199"/>
                      </a:cubicBezTo>
                      <a:cubicBezTo>
                        <a:pt x="7737" y="2316"/>
                        <a:pt x="7295" y="1467"/>
                        <a:pt x="6524" y="867"/>
                      </a:cubicBezTo>
                      <a:cubicBezTo>
                        <a:pt x="5807" y="309"/>
                        <a:pt x="4863" y="0"/>
                        <a:pt x="386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859;p57">
                  <a:extLst>
                    <a:ext uri="{FF2B5EF4-FFF2-40B4-BE49-F238E27FC236}">
                      <a16:creationId xmlns:a16="http://schemas.microsoft.com/office/drawing/2014/main" id="{B7C0E7E2-4525-4ED6-A1BD-520E2C60C065}"/>
                    </a:ext>
                  </a:extLst>
                </p:cNvPr>
                <p:cNvSpPr/>
                <p:nvPr/>
              </p:nvSpPr>
              <p:spPr>
                <a:xfrm>
                  <a:off x="5047269" y="2953784"/>
                  <a:ext cx="81289" cy="13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0" h="6398" extrusionOk="0">
                      <a:moveTo>
                        <a:pt x="1" y="0"/>
                      </a:moveTo>
                      <a:lnTo>
                        <a:pt x="1" y="1710"/>
                      </a:lnTo>
                      <a:cubicBezTo>
                        <a:pt x="1170" y="1710"/>
                        <a:pt x="2159" y="2393"/>
                        <a:pt x="2159" y="3199"/>
                      </a:cubicBezTo>
                      <a:cubicBezTo>
                        <a:pt x="2159" y="4006"/>
                        <a:pt x="1170" y="4687"/>
                        <a:pt x="1" y="4687"/>
                      </a:cubicBezTo>
                      <a:lnTo>
                        <a:pt x="1" y="6398"/>
                      </a:lnTo>
                      <a:cubicBezTo>
                        <a:pt x="995" y="6398"/>
                        <a:pt x="1937" y="6090"/>
                        <a:pt x="2656" y="5531"/>
                      </a:cubicBezTo>
                      <a:cubicBezTo>
                        <a:pt x="3427" y="4932"/>
                        <a:pt x="3869" y="4082"/>
                        <a:pt x="3869" y="3199"/>
                      </a:cubicBezTo>
                      <a:cubicBezTo>
                        <a:pt x="3869" y="2316"/>
                        <a:pt x="3427" y="1467"/>
                        <a:pt x="2656" y="867"/>
                      </a:cubicBezTo>
                      <a:cubicBezTo>
                        <a:pt x="1937" y="309"/>
                        <a:pt x="995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7" name="Google Shape;860;p57">
                <a:extLst>
                  <a:ext uri="{FF2B5EF4-FFF2-40B4-BE49-F238E27FC236}">
                    <a16:creationId xmlns:a16="http://schemas.microsoft.com/office/drawing/2014/main" id="{051C3120-B8B4-482C-A0A3-E4BA193433D1}"/>
                  </a:ext>
                </a:extLst>
              </p:cNvPr>
              <p:cNvSpPr/>
              <p:nvPr/>
            </p:nvSpPr>
            <p:spPr>
              <a:xfrm>
                <a:off x="4857160" y="1675375"/>
                <a:ext cx="108992" cy="89286"/>
              </a:xfrm>
              <a:custGeom>
                <a:avLst/>
                <a:gdLst/>
                <a:ahLst/>
                <a:cxnLst/>
                <a:rect l="l" t="t" r="r" b="b"/>
                <a:pathLst>
                  <a:path w="8418" h="6896" extrusionOk="0">
                    <a:moveTo>
                      <a:pt x="1" y="1"/>
                    </a:moveTo>
                    <a:lnTo>
                      <a:pt x="1" y="1709"/>
                    </a:lnTo>
                    <a:lnTo>
                      <a:pt x="5947" y="1709"/>
                    </a:lnTo>
                    <a:lnTo>
                      <a:pt x="6691" y="6895"/>
                    </a:lnTo>
                    <a:lnTo>
                      <a:pt x="8417" y="6895"/>
                    </a:lnTo>
                    <a:lnTo>
                      <a:pt x="743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861;p57">
                <a:extLst>
                  <a:ext uri="{FF2B5EF4-FFF2-40B4-BE49-F238E27FC236}">
                    <a16:creationId xmlns:a16="http://schemas.microsoft.com/office/drawing/2014/main" id="{F287AA39-8CDD-4C09-A2BA-174D885C2C8B}"/>
                  </a:ext>
                </a:extLst>
              </p:cNvPr>
              <p:cNvSpPr/>
              <p:nvPr/>
            </p:nvSpPr>
            <p:spPr>
              <a:xfrm>
                <a:off x="5003532" y="1687908"/>
                <a:ext cx="148093" cy="148119"/>
              </a:xfrm>
              <a:custGeom>
                <a:avLst/>
                <a:gdLst/>
                <a:ahLst/>
                <a:cxnLst/>
                <a:rect l="l" t="t" r="r" b="b"/>
                <a:pathLst>
                  <a:path w="11438" h="11440" extrusionOk="0">
                    <a:moveTo>
                      <a:pt x="5719" y="1"/>
                    </a:moveTo>
                    <a:cubicBezTo>
                      <a:pt x="2566" y="1"/>
                      <a:pt x="1" y="2566"/>
                      <a:pt x="1" y="5720"/>
                    </a:cubicBezTo>
                    <a:cubicBezTo>
                      <a:pt x="1" y="8874"/>
                      <a:pt x="2566" y="11439"/>
                      <a:pt x="5719" y="11439"/>
                    </a:cubicBezTo>
                    <a:cubicBezTo>
                      <a:pt x="8872" y="11439"/>
                      <a:pt x="11438" y="8874"/>
                      <a:pt x="11438" y="5720"/>
                    </a:cubicBezTo>
                    <a:cubicBezTo>
                      <a:pt x="11438" y="2566"/>
                      <a:pt x="8872" y="1"/>
                      <a:pt x="57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862;p57">
                <a:extLst>
                  <a:ext uri="{FF2B5EF4-FFF2-40B4-BE49-F238E27FC236}">
                    <a16:creationId xmlns:a16="http://schemas.microsoft.com/office/drawing/2014/main" id="{2BEFB1ED-6076-49BC-BA42-D6099151700A}"/>
                  </a:ext>
                </a:extLst>
              </p:cNvPr>
              <p:cNvSpPr/>
              <p:nvPr/>
            </p:nvSpPr>
            <p:spPr>
              <a:xfrm>
                <a:off x="5077565" y="1687908"/>
                <a:ext cx="74060" cy="148119"/>
              </a:xfrm>
              <a:custGeom>
                <a:avLst/>
                <a:gdLst/>
                <a:ahLst/>
                <a:cxnLst/>
                <a:rect l="l" t="t" r="r" b="b"/>
                <a:pathLst>
                  <a:path w="5720" h="11440" extrusionOk="0">
                    <a:moveTo>
                      <a:pt x="1" y="1"/>
                    </a:moveTo>
                    <a:lnTo>
                      <a:pt x="1" y="11439"/>
                    </a:lnTo>
                    <a:cubicBezTo>
                      <a:pt x="3154" y="11439"/>
                      <a:pt x="5720" y="8874"/>
                      <a:pt x="5720" y="5720"/>
                    </a:cubicBezTo>
                    <a:cubicBezTo>
                      <a:pt x="5720" y="2568"/>
                      <a:pt x="3154" y="1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863;p57">
                <a:extLst>
                  <a:ext uri="{FF2B5EF4-FFF2-40B4-BE49-F238E27FC236}">
                    <a16:creationId xmlns:a16="http://schemas.microsoft.com/office/drawing/2014/main" id="{707D9972-EC51-47E0-85C7-1C75246D9E8B}"/>
                  </a:ext>
                </a:extLst>
              </p:cNvPr>
              <p:cNvSpPr/>
              <p:nvPr/>
            </p:nvSpPr>
            <p:spPr>
              <a:xfrm>
                <a:off x="4893543" y="1755559"/>
                <a:ext cx="194860" cy="297676"/>
              </a:xfrm>
              <a:custGeom>
                <a:avLst/>
                <a:gdLst/>
                <a:ahLst/>
                <a:cxnLst/>
                <a:rect l="l" t="t" r="r" b="b"/>
                <a:pathLst>
                  <a:path w="15050" h="22991" extrusionOk="0">
                    <a:moveTo>
                      <a:pt x="1" y="1"/>
                    </a:moveTo>
                    <a:lnTo>
                      <a:pt x="2978" y="18519"/>
                    </a:lnTo>
                    <a:cubicBezTo>
                      <a:pt x="2642" y="19019"/>
                      <a:pt x="2087" y="20028"/>
                      <a:pt x="2087" y="21215"/>
                    </a:cubicBezTo>
                    <a:lnTo>
                      <a:pt x="2087" y="22991"/>
                    </a:lnTo>
                    <a:lnTo>
                      <a:pt x="12966" y="22991"/>
                    </a:lnTo>
                    <a:lnTo>
                      <a:pt x="12966" y="21215"/>
                    </a:lnTo>
                    <a:cubicBezTo>
                      <a:pt x="12966" y="20028"/>
                      <a:pt x="12409" y="19019"/>
                      <a:pt x="12074" y="18519"/>
                    </a:cubicBezTo>
                    <a:lnTo>
                      <a:pt x="1505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864;p57">
                <a:extLst>
                  <a:ext uri="{FF2B5EF4-FFF2-40B4-BE49-F238E27FC236}">
                    <a16:creationId xmlns:a16="http://schemas.microsoft.com/office/drawing/2014/main" id="{10F0566B-ECE4-4A51-9FB2-484BF6A44999}"/>
                  </a:ext>
                </a:extLst>
              </p:cNvPr>
              <p:cNvSpPr/>
              <p:nvPr/>
            </p:nvSpPr>
            <p:spPr>
              <a:xfrm>
                <a:off x="5064527" y="1743867"/>
                <a:ext cx="33715" cy="3371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604" extrusionOk="0">
                    <a:moveTo>
                      <a:pt x="0" y="1"/>
                    </a:moveTo>
                    <a:lnTo>
                      <a:pt x="0" y="2604"/>
                    </a:lnTo>
                    <a:lnTo>
                      <a:pt x="2603" y="2604"/>
                    </a:lnTo>
                    <a:lnTo>
                      <a:pt x="2603" y="895"/>
                    </a:lnTo>
                    <a:lnTo>
                      <a:pt x="1710" y="895"/>
                    </a:lnTo>
                    <a:lnTo>
                      <a:pt x="171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865;p57">
                <a:extLst>
                  <a:ext uri="{FF2B5EF4-FFF2-40B4-BE49-F238E27FC236}">
                    <a16:creationId xmlns:a16="http://schemas.microsoft.com/office/drawing/2014/main" id="{D412E9AB-3E64-4FC9-9109-63DC4F267FE5}"/>
                  </a:ext>
                </a:extLst>
              </p:cNvPr>
              <p:cNvSpPr/>
              <p:nvPr/>
            </p:nvSpPr>
            <p:spPr>
              <a:xfrm>
                <a:off x="4990986" y="1755559"/>
                <a:ext cx="97417" cy="297676"/>
              </a:xfrm>
              <a:custGeom>
                <a:avLst/>
                <a:gdLst/>
                <a:ahLst/>
                <a:cxnLst/>
                <a:rect l="l" t="t" r="r" b="b"/>
                <a:pathLst>
                  <a:path w="7524" h="22991" extrusionOk="0">
                    <a:moveTo>
                      <a:pt x="0" y="1"/>
                    </a:moveTo>
                    <a:lnTo>
                      <a:pt x="0" y="22991"/>
                    </a:lnTo>
                    <a:lnTo>
                      <a:pt x="5440" y="22991"/>
                    </a:lnTo>
                    <a:lnTo>
                      <a:pt x="5440" y="21215"/>
                    </a:lnTo>
                    <a:cubicBezTo>
                      <a:pt x="5440" y="20028"/>
                      <a:pt x="4883" y="19019"/>
                      <a:pt x="4548" y="18519"/>
                    </a:cubicBezTo>
                    <a:lnTo>
                      <a:pt x="75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866;p57">
                <a:extLst>
                  <a:ext uri="{FF2B5EF4-FFF2-40B4-BE49-F238E27FC236}">
                    <a16:creationId xmlns:a16="http://schemas.microsoft.com/office/drawing/2014/main" id="{BBF720B6-22E5-4DC6-895B-A572592D8B2B}"/>
                  </a:ext>
                </a:extLst>
              </p:cNvPr>
              <p:cNvSpPr/>
              <p:nvPr/>
            </p:nvSpPr>
            <p:spPr>
              <a:xfrm>
                <a:off x="4906516" y="1836261"/>
                <a:ext cx="168939" cy="193345"/>
              </a:xfrm>
              <a:custGeom>
                <a:avLst/>
                <a:gdLst/>
                <a:ahLst/>
                <a:cxnLst/>
                <a:rect l="l" t="t" r="r" b="b"/>
                <a:pathLst>
                  <a:path w="13048" h="14933" extrusionOk="0">
                    <a:moveTo>
                      <a:pt x="0" y="0"/>
                    </a:moveTo>
                    <a:lnTo>
                      <a:pt x="1976" y="12286"/>
                    </a:lnTo>
                    <a:cubicBezTo>
                      <a:pt x="1645" y="12779"/>
                      <a:pt x="1101" y="13768"/>
                      <a:pt x="1086" y="14933"/>
                    </a:cubicBezTo>
                    <a:lnTo>
                      <a:pt x="11962" y="14933"/>
                    </a:lnTo>
                    <a:cubicBezTo>
                      <a:pt x="11948" y="13768"/>
                      <a:pt x="11403" y="12779"/>
                      <a:pt x="11072" y="12286"/>
                    </a:cubicBezTo>
                    <a:lnTo>
                      <a:pt x="130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867;p57">
                <a:extLst>
                  <a:ext uri="{FF2B5EF4-FFF2-40B4-BE49-F238E27FC236}">
                    <a16:creationId xmlns:a16="http://schemas.microsoft.com/office/drawing/2014/main" id="{A5639BD2-5121-441F-B100-B0E6F1B4897D}"/>
                  </a:ext>
                </a:extLst>
              </p:cNvPr>
              <p:cNvSpPr/>
              <p:nvPr/>
            </p:nvSpPr>
            <p:spPr>
              <a:xfrm>
                <a:off x="4990986" y="1836261"/>
                <a:ext cx="84456" cy="193345"/>
              </a:xfrm>
              <a:custGeom>
                <a:avLst/>
                <a:gdLst/>
                <a:ahLst/>
                <a:cxnLst/>
                <a:rect l="l" t="t" r="r" b="b"/>
                <a:pathLst>
                  <a:path w="6523" h="14933" extrusionOk="0">
                    <a:moveTo>
                      <a:pt x="0" y="0"/>
                    </a:moveTo>
                    <a:lnTo>
                      <a:pt x="0" y="14933"/>
                    </a:lnTo>
                    <a:lnTo>
                      <a:pt x="5440" y="14933"/>
                    </a:lnTo>
                    <a:cubicBezTo>
                      <a:pt x="5425" y="13768"/>
                      <a:pt x="4880" y="12779"/>
                      <a:pt x="4550" y="12286"/>
                    </a:cubicBezTo>
                    <a:lnTo>
                      <a:pt x="65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5" name="Google Shape;868;p57">
                <a:extLst>
                  <a:ext uri="{FF2B5EF4-FFF2-40B4-BE49-F238E27FC236}">
                    <a16:creationId xmlns:a16="http://schemas.microsoft.com/office/drawing/2014/main" id="{129C6C75-FD63-4B72-A093-3B2A9718DD59}"/>
                  </a:ext>
                </a:extLst>
              </p:cNvPr>
              <p:cNvGrpSpPr/>
              <p:nvPr/>
            </p:nvGrpSpPr>
            <p:grpSpPr>
              <a:xfrm>
                <a:off x="3878747" y="3219364"/>
                <a:ext cx="195326" cy="377859"/>
                <a:chOff x="4135484" y="3435344"/>
                <a:chExt cx="316881" cy="613010"/>
              </a:xfrm>
            </p:grpSpPr>
            <p:sp>
              <p:nvSpPr>
                <p:cNvPr id="146" name="Google Shape;869;p57">
                  <a:extLst>
                    <a:ext uri="{FF2B5EF4-FFF2-40B4-BE49-F238E27FC236}">
                      <a16:creationId xmlns:a16="http://schemas.microsoft.com/office/drawing/2014/main" id="{E751961B-A1A8-4F1B-9D61-1101A72C9B9B}"/>
                    </a:ext>
                  </a:extLst>
                </p:cNvPr>
                <p:cNvSpPr/>
                <p:nvPr/>
              </p:nvSpPr>
              <p:spPr>
                <a:xfrm>
                  <a:off x="4135484" y="3513147"/>
                  <a:ext cx="118531" cy="457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3" h="21775" extrusionOk="0">
                      <a:moveTo>
                        <a:pt x="4787" y="1"/>
                      </a:moveTo>
                      <a:cubicBezTo>
                        <a:pt x="2148" y="1"/>
                        <a:pt x="0" y="2149"/>
                        <a:pt x="0" y="4790"/>
                      </a:cubicBezTo>
                      <a:lnTo>
                        <a:pt x="0" y="16986"/>
                      </a:lnTo>
                      <a:cubicBezTo>
                        <a:pt x="0" y="19627"/>
                        <a:pt x="2148" y="21775"/>
                        <a:pt x="4787" y="21775"/>
                      </a:cubicBezTo>
                      <a:lnTo>
                        <a:pt x="5642" y="21775"/>
                      </a:lnTo>
                      <a:lnTo>
                        <a:pt x="564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870;p57">
                  <a:extLst>
                    <a:ext uri="{FF2B5EF4-FFF2-40B4-BE49-F238E27FC236}">
                      <a16:creationId xmlns:a16="http://schemas.microsoft.com/office/drawing/2014/main" id="{8B7FDA6E-CBC9-4FA7-96D8-32009109C5A3}"/>
                    </a:ext>
                  </a:extLst>
                </p:cNvPr>
                <p:cNvSpPr/>
                <p:nvPr/>
              </p:nvSpPr>
              <p:spPr>
                <a:xfrm>
                  <a:off x="4333813" y="3513147"/>
                  <a:ext cx="118552" cy="457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4" h="21775" extrusionOk="0">
                      <a:moveTo>
                        <a:pt x="1" y="1"/>
                      </a:moveTo>
                      <a:lnTo>
                        <a:pt x="1" y="21775"/>
                      </a:lnTo>
                      <a:lnTo>
                        <a:pt x="856" y="21775"/>
                      </a:lnTo>
                      <a:cubicBezTo>
                        <a:pt x="3495" y="21775"/>
                        <a:pt x="5643" y="19627"/>
                        <a:pt x="5643" y="16986"/>
                      </a:cubicBezTo>
                      <a:lnTo>
                        <a:pt x="5643" y="4790"/>
                      </a:lnTo>
                      <a:cubicBezTo>
                        <a:pt x="5643" y="2149"/>
                        <a:pt x="3495" y="1"/>
                        <a:pt x="85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871;p57">
                  <a:extLst>
                    <a:ext uri="{FF2B5EF4-FFF2-40B4-BE49-F238E27FC236}">
                      <a16:creationId xmlns:a16="http://schemas.microsoft.com/office/drawing/2014/main" id="{0523F17B-5B6C-469D-9C3A-4A337F810142}"/>
                    </a:ext>
                  </a:extLst>
                </p:cNvPr>
                <p:cNvSpPr/>
                <p:nvPr/>
              </p:nvSpPr>
              <p:spPr>
                <a:xfrm>
                  <a:off x="4218348" y="3435344"/>
                  <a:ext cx="151131" cy="613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5" h="29184" extrusionOk="0">
                      <a:moveTo>
                        <a:pt x="3598" y="0"/>
                      </a:moveTo>
                      <a:cubicBezTo>
                        <a:pt x="1615" y="0"/>
                        <a:pt x="0" y="1615"/>
                        <a:pt x="0" y="3598"/>
                      </a:cubicBezTo>
                      <a:lnTo>
                        <a:pt x="0" y="25586"/>
                      </a:lnTo>
                      <a:cubicBezTo>
                        <a:pt x="0" y="27570"/>
                        <a:pt x="1613" y="29183"/>
                        <a:pt x="3598" y="29183"/>
                      </a:cubicBezTo>
                      <a:cubicBezTo>
                        <a:pt x="5582" y="29183"/>
                        <a:pt x="7195" y="27570"/>
                        <a:pt x="7195" y="25586"/>
                      </a:cubicBezTo>
                      <a:lnTo>
                        <a:pt x="7195" y="3598"/>
                      </a:lnTo>
                      <a:cubicBezTo>
                        <a:pt x="7195" y="1615"/>
                        <a:pt x="5582" y="0"/>
                        <a:pt x="35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872;p57">
                  <a:extLst>
                    <a:ext uri="{FF2B5EF4-FFF2-40B4-BE49-F238E27FC236}">
                      <a16:creationId xmlns:a16="http://schemas.microsoft.com/office/drawing/2014/main" id="{9F309E8A-E01D-473B-A79A-BFC92B0F57DD}"/>
                    </a:ext>
                  </a:extLst>
                </p:cNvPr>
                <p:cNvSpPr/>
                <p:nvPr/>
              </p:nvSpPr>
              <p:spPr>
                <a:xfrm>
                  <a:off x="4293903" y="3435344"/>
                  <a:ext cx="75576" cy="613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8" h="29184" extrusionOk="0">
                      <a:moveTo>
                        <a:pt x="1" y="0"/>
                      </a:moveTo>
                      <a:lnTo>
                        <a:pt x="1" y="29183"/>
                      </a:lnTo>
                      <a:cubicBezTo>
                        <a:pt x="1983" y="29183"/>
                        <a:pt x="3598" y="27570"/>
                        <a:pt x="3598" y="25586"/>
                      </a:cubicBezTo>
                      <a:lnTo>
                        <a:pt x="3598" y="3598"/>
                      </a:lnTo>
                      <a:cubicBezTo>
                        <a:pt x="3598" y="1615"/>
                        <a:pt x="1985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873;p57">
                  <a:extLst>
                    <a:ext uri="{FF2B5EF4-FFF2-40B4-BE49-F238E27FC236}">
                      <a16:creationId xmlns:a16="http://schemas.microsoft.com/office/drawing/2014/main" id="{F701EE36-AA0F-446A-B23C-8D53DDD46518}"/>
                    </a:ext>
                  </a:extLst>
                </p:cNvPr>
                <p:cNvSpPr/>
                <p:nvPr/>
              </p:nvSpPr>
              <p:spPr>
                <a:xfrm>
                  <a:off x="4255611" y="3554464"/>
                  <a:ext cx="76647" cy="81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9" h="3858" extrusionOk="0">
                      <a:moveTo>
                        <a:pt x="3648" y="1"/>
                      </a:moveTo>
                      <a:lnTo>
                        <a:pt x="0" y="1925"/>
                      </a:lnTo>
                      <a:lnTo>
                        <a:pt x="0" y="3857"/>
                      </a:lnTo>
                      <a:lnTo>
                        <a:pt x="3648" y="1934"/>
                      </a:lnTo>
                      <a:lnTo>
                        <a:pt x="3648" y="1"/>
                      </a:lnTo>
                      <a:close/>
                    </a:path>
                  </a:pathLst>
                </a:custGeom>
                <a:solidFill>
                  <a:srgbClr val="CC00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874;p57">
                  <a:extLst>
                    <a:ext uri="{FF2B5EF4-FFF2-40B4-BE49-F238E27FC236}">
                      <a16:creationId xmlns:a16="http://schemas.microsoft.com/office/drawing/2014/main" id="{6C11F211-8373-45F6-B166-DD5474C2F0A7}"/>
                    </a:ext>
                  </a:extLst>
                </p:cNvPr>
                <p:cNvSpPr/>
                <p:nvPr/>
              </p:nvSpPr>
              <p:spPr>
                <a:xfrm>
                  <a:off x="4255611" y="3701331"/>
                  <a:ext cx="76647" cy="81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9" h="3858" extrusionOk="0">
                      <a:moveTo>
                        <a:pt x="3648" y="0"/>
                      </a:moveTo>
                      <a:lnTo>
                        <a:pt x="0" y="1924"/>
                      </a:lnTo>
                      <a:lnTo>
                        <a:pt x="0" y="3857"/>
                      </a:lnTo>
                      <a:lnTo>
                        <a:pt x="3648" y="1934"/>
                      </a:lnTo>
                      <a:lnTo>
                        <a:pt x="3648" y="0"/>
                      </a:lnTo>
                      <a:close/>
                    </a:path>
                  </a:pathLst>
                </a:custGeom>
                <a:solidFill>
                  <a:srgbClr val="CC00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875;p57">
                  <a:extLst>
                    <a:ext uri="{FF2B5EF4-FFF2-40B4-BE49-F238E27FC236}">
                      <a16:creationId xmlns:a16="http://schemas.microsoft.com/office/drawing/2014/main" id="{41BA7724-22B7-4FB7-BFB6-17C48B965351}"/>
                    </a:ext>
                  </a:extLst>
                </p:cNvPr>
                <p:cNvSpPr/>
                <p:nvPr/>
              </p:nvSpPr>
              <p:spPr>
                <a:xfrm>
                  <a:off x="4255611" y="3848198"/>
                  <a:ext cx="76647" cy="81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9" h="3857" extrusionOk="0">
                      <a:moveTo>
                        <a:pt x="3648" y="0"/>
                      </a:moveTo>
                      <a:lnTo>
                        <a:pt x="0" y="1924"/>
                      </a:lnTo>
                      <a:lnTo>
                        <a:pt x="0" y="3857"/>
                      </a:lnTo>
                      <a:lnTo>
                        <a:pt x="3648" y="1934"/>
                      </a:lnTo>
                      <a:lnTo>
                        <a:pt x="3648" y="0"/>
                      </a:lnTo>
                      <a:close/>
                    </a:path>
                  </a:pathLst>
                </a:custGeom>
                <a:solidFill>
                  <a:srgbClr val="CC00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876;p57">
                  <a:extLst>
                    <a:ext uri="{FF2B5EF4-FFF2-40B4-BE49-F238E27FC236}">
                      <a16:creationId xmlns:a16="http://schemas.microsoft.com/office/drawing/2014/main" id="{38F34994-2424-46B0-86F0-649BF8B038DD}"/>
                    </a:ext>
                  </a:extLst>
                </p:cNvPr>
                <p:cNvSpPr/>
                <p:nvPr/>
              </p:nvSpPr>
              <p:spPr>
                <a:xfrm>
                  <a:off x="4293903" y="3554464"/>
                  <a:ext cx="38355" cy="60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6" h="2897" extrusionOk="0">
                      <a:moveTo>
                        <a:pt x="1825" y="1"/>
                      </a:moveTo>
                      <a:lnTo>
                        <a:pt x="1" y="963"/>
                      </a:lnTo>
                      <a:lnTo>
                        <a:pt x="1" y="2897"/>
                      </a:lnTo>
                      <a:lnTo>
                        <a:pt x="1825" y="1934"/>
                      </a:lnTo>
                      <a:lnTo>
                        <a:pt x="182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877;p57">
                  <a:extLst>
                    <a:ext uri="{FF2B5EF4-FFF2-40B4-BE49-F238E27FC236}">
                      <a16:creationId xmlns:a16="http://schemas.microsoft.com/office/drawing/2014/main" id="{FE2EB4ED-50E2-4348-BB53-F7D97AD3E6DC}"/>
                    </a:ext>
                  </a:extLst>
                </p:cNvPr>
                <p:cNvSpPr/>
                <p:nvPr/>
              </p:nvSpPr>
              <p:spPr>
                <a:xfrm>
                  <a:off x="4293903" y="3701331"/>
                  <a:ext cx="38355" cy="60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6" h="2895" extrusionOk="0">
                      <a:moveTo>
                        <a:pt x="1825" y="0"/>
                      </a:moveTo>
                      <a:lnTo>
                        <a:pt x="1" y="963"/>
                      </a:lnTo>
                      <a:lnTo>
                        <a:pt x="1" y="2895"/>
                      </a:lnTo>
                      <a:lnTo>
                        <a:pt x="1825" y="1934"/>
                      </a:lnTo>
                      <a:lnTo>
                        <a:pt x="182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878;p57">
                  <a:extLst>
                    <a:ext uri="{FF2B5EF4-FFF2-40B4-BE49-F238E27FC236}">
                      <a16:creationId xmlns:a16="http://schemas.microsoft.com/office/drawing/2014/main" id="{EE1195AE-A9EA-4076-8C22-8EA9F3F0672E}"/>
                    </a:ext>
                  </a:extLst>
                </p:cNvPr>
                <p:cNvSpPr/>
                <p:nvPr/>
              </p:nvSpPr>
              <p:spPr>
                <a:xfrm>
                  <a:off x="4293903" y="3848198"/>
                  <a:ext cx="38355" cy="60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6" h="2895" extrusionOk="0">
                      <a:moveTo>
                        <a:pt x="1825" y="0"/>
                      </a:moveTo>
                      <a:lnTo>
                        <a:pt x="1" y="963"/>
                      </a:lnTo>
                      <a:lnTo>
                        <a:pt x="1" y="2895"/>
                      </a:lnTo>
                      <a:lnTo>
                        <a:pt x="1825" y="1934"/>
                      </a:lnTo>
                      <a:lnTo>
                        <a:pt x="182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879;p57">
                  <a:extLst>
                    <a:ext uri="{FF2B5EF4-FFF2-40B4-BE49-F238E27FC236}">
                      <a16:creationId xmlns:a16="http://schemas.microsoft.com/office/drawing/2014/main" id="{7E2E717C-EFDF-44B7-9FA7-BCA5263A3F45}"/>
                    </a:ext>
                  </a:extLst>
                </p:cNvPr>
                <p:cNvSpPr/>
                <p:nvPr/>
              </p:nvSpPr>
              <p:spPr>
                <a:xfrm>
                  <a:off x="4255611" y="3574691"/>
                  <a:ext cx="38313" cy="60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" h="2895" extrusionOk="0">
                      <a:moveTo>
                        <a:pt x="1824" y="0"/>
                      </a:moveTo>
                      <a:lnTo>
                        <a:pt x="0" y="962"/>
                      </a:lnTo>
                      <a:lnTo>
                        <a:pt x="0" y="2894"/>
                      </a:lnTo>
                      <a:lnTo>
                        <a:pt x="1824" y="1932"/>
                      </a:lnTo>
                      <a:lnTo>
                        <a:pt x="182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880;p57">
                  <a:extLst>
                    <a:ext uri="{FF2B5EF4-FFF2-40B4-BE49-F238E27FC236}">
                      <a16:creationId xmlns:a16="http://schemas.microsoft.com/office/drawing/2014/main" id="{87FFD75E-A926-49B8-A2EC-A0C966EA8E7C}"/>
                    </a:ext>
                  </a:extLst>
                </p:cNvPr>
                <p:cNvSpPr/>
                <p:nvPr/>
              </p:nvSpPr>
              <p:spPr>
                <a:xfrm>
                  <a:off x="4255611" y="3721537"/>
                  <a:ext cx="38313" cy="60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" h="2896" extrusionOk="0">
                      <a:moveTo>
                        <a:pt x="1824" y="1"/>
                      </a:moveTo>
                      <a:lnTo>
                        <a:pt x="0" y="962"/>
                      </a:lnTo>
                      <a:lnTo>
                        <a:pt x="0" y="2895"/>
                      </a:lnTo>
                      <a:lnTo>
                        <a:pt x="1824" y="1934"/>
                      </a:lnTo>
                      <a:lnTo>
                        <a:pt x="182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881;p57">
                  <a:extLst>
                    <a:ext uri="{FF2B5EF4-FFF2-40B4-BE49-F238E27FC236}">
                      <a16:creationId xmlns:a16="http://schemas.microsoft.com/office/drawing/2014/main" id="{06001AEB-A9EA-4F2B-ACE3-A1C5BF9259AC}"/>
                    </a:ext>
                  </a:extLst>
                </p:cNvPr>
                <p:cNvSpPr/>
                <p:nvPr/>
              </p:nvSpPr>
              <p:spPr>
                <a:xfrm>
                  <a:off x="4255611" y="3868404"/>
                  <a:ext cx="38313" cy="60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" h="2895" extrusionOk="0">
                      <a:moveTo>
                        <a:pt x="1824" y="1"/>
                      </a:moveTo>
                      <a:lnTo>
                        <a:pt x="0" y="962"/>
                      </a:lnTo>
                      <a:lnTo>
                        <a:pt x="0" y="2895"/>
                      </a:lnTo>
                      <a:lnTo>
                        <a:pt x="1824" y="1933"/>
                      </a:lnTo>
                      <a:lnTo>
                        <a:pt x="182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9" name="Google Shape;882;p57">
              <a:extLst>
                <a:ext uri="{FF2B5EF4-FFF2-40B4-BE49-F238E27FC236}">
                  <a16:creationId xmlns:a16="http://schemas.microsoft.com/office/drawing/2014/main" id="{724D9597-2BA6-48EB-9DEA-6C954FB28312}"/>
                </a:ext>
              </a:extLst>
            </p:cNvPr>
            <p:cNvGrpSpPr/>
            <p:nvPr/>
          </p:nvGrpSpPr>
          <p:grpSpPr>
            <a:xfrm>
              <a:off x="5001130" y="2415731"/>
              <a:ext cx="760006" cy="2158828"/>
              <a:chOff x="5001130" y="2415731"/>
              <a:chExt cx="760006" cy="2158828"/>
            </a:xfrm>
          </p:grpSpPr>
          <p:sp>
            <p:nvSpPr>
              <p:cNvPr id="108" name="Google Shape;883;p57">
                <a:extLst>
                  <a:ext uri="{FF2B5EF4-FFF2-40B4-BE49-F238E27FC236}">
                    <a16:creationId xmlns:a16="http://schemas.microsoft.com/office/drawing/2014/main" id="{F0DD2947-7B0E-493E-AA82-5652FC6109EB}"/>
                  </a:ext>
                </a:extLst>
              </p:cNvPr>
              <p:cNvSpPr/>
              <p:nvPr/>
            </p:nvSpPr>
            <p:spPr>
              <a:xfrm>
                <a:off x="5504271" y="2773126"/>
                <a:ext cx="256865" cy="541203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39714" extrusionOk="0">
                    <a:moveTo>
                      <a:pt x="10761" y="0"/>
                    </a:moveTo>
                    <a:lnTo>
                      <a:pt x="1" y="39713"/>
                    </a:lnTo>
                    <a:cubicBezTo>
                      <a:pt x="1" y="39713"/>
                      <a:pt x="11600" y="38124"/>
                      <a:pt x="15224" y="30296"/>
                    </a:cubicBezTo>
                    <a:cubicBezTo>
                      <a:pt x="18848" y="22467"/>
                      <a:pt x="13460" y="2401"/>
                      <a:pt x="107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884;p57">
                <a:extLst>
                  <a:ext uri="{FF2B5EF4-FFF2-40B4-BE49-F238E27FC236}">
                    <a16:creationId xmlns:a16="http://schemas.microsoft.com/office/drawing/2014/main" id="{40AC2D23-486E-4A43-9B51-487481D19272}"/>
                  </a:ext>
                </a:extLst>
              </p:cNvPr>
              <p:cNvSpPr/>
              <p:nvPr/>
            </p:nvSpPr>
            <p:spPr>
              <a:xfrm>
                <a:off x="5417328" y="3339703"/>
                <a:ext cx="225644" cy="1156225"/>
              </a:xfrm>
              <a:custGeom>
                <a:avLst/>
                <a:gdLst/>
                <a:ahLst/>
                <a:cxnLst/>
                <a:rect l="l" t="t" r="r" b="b"/>
                <a:pathLst>
                  <a:path w="16558" h="84845" extrusionOk="0">
                    <a:moveTo>
                      <a:pt x="0" y="1"/>
                    </a:moveTo>
                    <a:lnTo>
                      <a:pt x="0" y="16655"/>
                    </a:lnTo>
                    <a:cubicBezTo>
                      <a:pt x="73" y="16610"/>
                      <a:pt x="155" y="16586"/>
                      <a:pt x="239" y="16586"/>
                    </a:cubicBezTo>
                    <a:cubicBezTo>
                      <a:pt x="298" y="16586"/>
                      <a:pt x="356" y="16597"/>
                      <a:pt x="410" y="16622"/>
                    </a:cubicBezTo>
                    <a:lnTo>
                      <a:pt x="416" y="16622"/>
                    </a:lnTo>
                    <a:cubicBezTo>
                      <a:pt x="581" y="16688"/>
                      <a:pt x="706" y="16842"/>
                      <a:pt x="702" y="17030"/>
                    </a:cubicBezTo>
                    <a:cubicBezTo>
                      <a:pt x="0" y="52294"/>
                      <a:pt x="3394" y="62958"/>
                      <a:pt x="2438" y="84844"/>
                    </a:cubicBezTo>
                    <a:lnTo>
                      <a:pt x="6627" y="84436"/>
                    </a:lnTo>
                    <a:cubicBezTo>
                      <a:pt x="6627" y="84436"/>
                      <a:pt x="11121" y="60520"/>
                      <a:pt x="10207" y="46068"/>
                    </a:cubicBezTo>
                    <a:cubicBezTo>
                      <a:pt x="10207" y="46068"/>
                      <a:pt x="16558" y="8399"/>
                      <a:pt x="15382" y="1876"/>
                    </a:cubicBezTo>
                    <a:lnTo>
                      <a:pt x="8923" y="10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885;p57">
                <a:extLst>
                  <a:ext uri="{FF2B5EF4-FFF2-40B4-BE49-F238E27FC236}">
                    <a16:creationId xmlns:a16="http://schemas.microsoft.com/office/drawing/2014/main" id="{8E587D21-1667-4072-A5D2-D9F60DD27CB2}"/>
                  </a:ext>
                </a:extLst>
              </p:cNvPr>
              <p:cNvSpPr/>
              <p:nvPr/>
            </p:nvSpPr>
            <p:spPr>
              <a:xfrm>
                <a:off x="5390386" y="4429467"/>
                <a:ext cx="146318" cy="145092"/>
              </a:xfrm>
              <a:custGeom>
                <a:avLst/>
                <a:gdLst/>
                <a:ahLst/>
                <a:cxnLst/>
                <a:rect l="l" t="t" r="r" b="b"/>
                <a:pathLst>
                  <a:path w="10737" h="10647" extrusionOk="0">
                    <a:moveTo>
                      <a:pt x="6264" y="0"/>
                    </a:moveTo>
                    <a:cubicBezTo>
                      <a:pt x="4779" y="0"/>
                      <a:pt x="3636" y="711"/>
                      <a:pt x="3195" y="1575"/>
                    </a:cubicBezTo>
                    <a:cubicBezTo>
                      <a:pt x="2524" y="2893"/>
                      <a:pt x="3272" y="6146"/>
                      <a:pt x="1394" y="7212"/>
                    </a:cubicBezTo>
                    <a:cubicBezTo>
                      <a:pt x="0" y="8003"/>
                      <a:pt x="707" y="10246"/>
                      <a:pt x="766" y="10646"/>
                    </a:cubicBezTo>
                    <a:lnTo>
                      <a:pt x="9704" y="10646"/>
                    </a:lnTo>
                    <a:cubicBezTo>
                      <a:pt x="10249" y="10101"/>
                      <a:pt x="9704" y="7566"/>
                      <a:pt x="9704" y="7566"/>
                    </a:cubicBezTo>
                    <a:cubicBezTo>
                      <a:pt x="9704" y="5915"/>
                      <a:pt x="10736" y="1943"/>
                      <a:pt x="9847" y="1297"/>
                    </a:cubicBezTo>
                    <a:cubicBezTo>
                      <a:pt x="8566" y="364"/>
                      <a:pt x="7327" y="0"/>
                      <a:pt x="62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886;p57">
                <a:extLst>
                  <a:ext uri="{FF2B5EF4-FFF2-40B4-BE49-F238E27FC236}">
                    <a16:creationId xmlns:a16="http://schemas.microsoft.com/office/drawing/2014/main" id="{17E3407B-487B-4F56-8F19-AB72D7D8290D}"/>
                  </a:ext>
                </a:extLst>
              </p:cNvPr>
              <p:cNvSpPr/>
              <p:nvPr/>
            </p:nvSpPr>
            <p:spPr>
              <a:xfrm>
                <a:off x="5339937" y="3381812"/>
                <a:ext cx="314318" cy="588040"/>
              </a:xfrm>
              <a:custGeom>
                <a:avLst/>
                <a:gdLst/>
                <a:ahLst/>
                <a:cxnLst/>
                <a:rect l="l" t="t" r="r" b="b"/>
                <a:pathLst>
                  <a:path w="23065" h="43151" extrusionOk="0">
                    <a:moveTo>
                      <a:pt x="21399" y="0"/>
                    </a:moveTo>
                    <a:cubicBezTo>
                      <a:pt x="0" y="610"/>
                      <a:pt x="2133" y="9141"/>
                      <a:pt x="2133" y="9141"/>
                    </a:cubicBezTo>
                    <a:lnTo>
                      <a:pt x="5679" y="42248"/>
                    </a:lnTo>
                    <a:cubicBezTo>
                      <a:pt x="7050" y="42925"/>
                      <a:pt x="8937" y="43151"/>
                      <a:pt x="10843" y="43151"/>
                    </a:cubicBezTo>
                    <a:cubicBezTo>
                      <a:pt x="14655" y="43151"/>
                      <a:pt x="18546" y="42248"/>
                      <a:pt x="18546" y="42248"/>
                    </a:cubicBezTo>
                    <a:lnTo>
                      <a:pt x="18546" y="37491"/>
                    </a:lnTo>
                    <a:lnTo>
                      <a:pt x="21049" y="12825"/>
                    </a:lnTo>
                    <a:cubicBezTo>
                      <a:pt x="23065" y="5539"/>
                      <a:pt x="21399" y="1"/>
                      <a:pt x="213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887;p57">
                <a:extLst>
                  <a:ext uri="{FF2B5EF4-FFF2-40B4-BE49-F238E27FC236}">
                    <a16:creationId xmlns:a16="http://schemas.microsoft.com/office/drawing/2014/main" id="{13E188C7-77BF-4C49-B0E8-7F1749922E48}"/>
                  </a:ext>
                </a:extLst>
              </p:cNvPr>
              <p:cNvSpPr/>
              <p:nvPr/>
            </p:nvSpPr>
            <p:spPr>
              <a:xfrm>
                <a:off x="5126708" y="3319943"/>
                <a:ext cx="412232" cy="1172728"/>
              </a:xfrm>
              <a:custGeom>
                <a:avLst/>
                <a:gdLst/>
                <a:ahLst/>
                <a:cxnLst/>
                <a:rect l="l" t="t" r="r" b="b"/>
                <a:pathLst>
                  <a:path w="30250" h="86056" extrusionOk="0">
                    <a:moveTo>
                      <a:pt x="9446" y="1"/>
                    </a:moveTo>
                    <a:cubicBezTo>
                      <a:pt x="7849" y="23119"/>
                      <a:pt x="4722" y="53562"/>
                      <a:pt x="0" y="85431"/>
                    </a:cubicBezTo>
                    <a:lnTo>
                      <a:pt x="4274" y="86055"/>
                    </a:lnTo>
                    <a:cubicBezTo>
                      <a:pt x="7880" y="71720"/>
                      <a:pt x="12716" y="65322"/>
                      <a:pt x="13405" y="49480"/>
                    </a:cubicBezTo>
                    <a:cubicBezTo>
                      <a:pt x="13762" y="41291"/>
                      <a:pt x="21134" y="18336"/>
                      <a:pt x="21134" y="18336"/>
                    </a:cubicBezTo>
                    <a:cubicBezTo>
                      <a:pt x="21340" y="18257"/>
                      <a:pt x="21542" y="18166"/>
                      <a:pt x="21737" y="18073"/>
                    </a:cubicBezTo>
                    <a:lnTo>
                      <a:pt x="21743" y="18073"/>
                    </a:lnTo>
                    <a:cubicBezTo>
                      <a:pt x="28518" y="14917"/>
                      <a:pt x="29951" y="6356"/>
                      <a:pt x="30249" y="2542"/>
                    </a:cubicBezTo>
                    <a:lnTo>
                      <a:pt x="94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888;p57">
                <a:extLst>
                  <a:ext uri="{FF2B5EF4-FFF2-40B4-BE49-F238E27FC236}">
                    <a16:creationId xmlns:a16="http://schemas.microsoft.com/office/drawing/2014/main" id="{4DBAD84E-69DB-46FC-AF54-A6E2915A9E8A}"/>
                  </a:ext>
                </a:extLst>
              </p:cNvPr>
              <p:cNvSpPr/>
              <p:nvPr/>
            </p:nvSpPr>
            <p:spPr>
              <a:xfrm>
                <a:off x="5001130" y="4431565"/>
                <a:ext cx="212712" cy="142993"/>
              </a:xfrm>
              <a:custGeom>
                <a:avLst/>
                <a:gdLst/>
                <a:ahLst/>
                <a:cxnLst/>
                <a:rect l="l" t="t" r="r" b="b"/>
                <a:pathLst>
                  <a:path w="15609" h="10493" extrusionOk="0">
                    <a:moveTo>
                      <a:pt x="8963" y="0"/>
                    </a:moveTo>
                    <a:cubicBezTo>
                      <a:pt x="8658" y="0"/>
                      <a:pt x="8431" y="537"/>
                      <a:pt x="8431" y="537"/>
                    </a:cubicBezTo>
                    <a:cubicBezTo>
                      <a:pt x="8431" y="537"/>
                      <a:pt x="7001" y="4795"/>
                      <a:pt x="5790" y="5318"/>
                    </a:cubicBezTo>
                    <a:cubicBezTo>
                      <a:pt x="4579" y="5839"/>
                      <a:pt x="1" y="6542"/>
                      <a:pt x="428" y="9708"/>
                    </a:cubicBezTo>
                    <a:cubicBezTo>
                      <a:pt x="482" y="10102"/>
                      <a:pt x="544" y="10314"/>
                      <a:pt x="464" y="10492"/>
                    </a:cubicBezTo>
                    <a:lnTo>
                      <a:pt x="14415" y="10492"/>
                    </a:lnTo>
                    <a:cubicBezTo>
                      <a:pt x="15065" y="6448"/>
                      <a:pt x="14177" y="4483"/>
                      <a:pt x="14177" y="4483"/>
                    </a:cubicBezTo>
                    <a:cubicBezTo>
                      <a:pt x="14177" y="4483"/>
                      <a:pt x="15609" y="2349"/>
                      <a:pt x="14837" y="1836"/>
                    </a:cubicBezTo>
                    <a:cubicBezTo>
                      <a:pt x="13689" y="1072"/>
                      <a:pt x="12754" y="816"/>
                      <a:pt x="12016" y="816"/>
                    </a:cubicBezTo>
                    <a:cubicBezTo>
                      <a:pt x="10514" y="816"/>
                      <a:pt x="9830" y="1879"/>
                      <a:pt x="9830" y="1879"/>
                    </a:cubicBezTo>
                    <a:cubicBezTo>
                      <a:pt x="9547" y="398"/>
                      <a:pt x="9226" y="0"/>
                      <a:pt x="89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889;p57">
                <a:extLst>
                  <a:ext uri="{FF2B5EF4-FFF2-40B4-BE49-F238E27FC236}">
                    <a16:creationId xmlns:a16="http://schemas.microsoft.com/office/drawing/2014/main" id="{92A93999-AD2C-4351-889C-6BC0FE79C05D}"/>
                  </a:ext>
                </a:extLst>
              </p:cNvPr>
              <p:cNvSpPr/>
              <p:nvPr/>
            </p:nvSpPr>
            <p:spPr>
              <a:xfrm>
                <a:off x="5170288" y="3333203"/>
                <a:ext cx="368651" cy="634306"/>
              </a:xfrm>
              <a:custGeom>
                <a:avLst/>
                <a:gdLst/>
                <a:ahLst/>
                <a:cxnLst/>
                <a:rect l="l" t="t" r="r" b="b"/>
                <a:pathLst>
                  <a:path w="27052" h="46546" extrusionOk="0">
                    <a:moveTo>
                      <a:pt x="9937" y="1"/>
                    </a:moveTo>
                    <a:cubicBezTo>
                      <a:pt x="8266" y="1"/>
                      <a:pt x="6895" y="552"/>
                      <a:pt x="6094" y="1943"/>
                    </a:cubicBezTo>
                    <a:cubicBezTo>
                      <a:pt x="2235" y="8645"/>
                      <a:pt x="1" y="45205"/>
                      <a:pt x="1" y="45205"/>
                    </a:cubicBezTo>
                    <a:cubicBezTo>
                      <a:pt x="1598" y="46269"/>
                      <a:pt x="4707" y="46545"/>
                      <a:pt x="7507" y="46545"/>
                    </a:cubicBezTo>
                    <a:cubicBezTo>
                      <a:pt x="10536" y="46545"/>
                      <a:pt x="13202" y="46222"/>
                      <a:pt x="13202" y="46222"/>
                    </a:cubicBezTo>
                    <a:lnTo>
                      <a:pt x="13202" y="43096"/>
                    </a:lnTo>
                    <a:cubicBezTo>
                      <a:pt x="14015" y="40580"/>
                      <a:pt x="18920" y="19002"/>
                      <a:pt x="18920" y="19002"/>
                    </a:cubicBezTo>
                    <a:cubicBezTo>
                      <a:pt x="25248" y="15344"/>
                      <a:pt x="27051" y="8037"/>
                      <a:pt x="27051" y="8037"/>
                    </a:cubicBezTo>
                    <a:cubicBezTo>
                      <a:pt x="27051" y="8037"/>
                      <a:pt x="16314" y="1"/>
                      <a:pt x="99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890;p57">
                <a:extLst>
                  <a:ext uri="{FF2B5EF4-FFF2-40B4-BE49-F238E27FC236}">
                    <a16:creationId xmlns:a16="http://schemas.microsoft.com/office/drawing/2014/main" id="{2D8FF631-F9AD-4F42-A91A-C45F1B0D3E1C}"/>
                  </a:ext>
                </a:extLst>
              </p:cNvPr>
              <p:cNvSpPr/>
              <p:nvPr/>
            </p:nvSpPr>
            <p:spPr>
              <a:xfrm>
                <a:off x="5350335" y="2564571"/>
                <a:ext cx="51294" cy="21368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1568" extrusionOk="0">
                    <a:moveTo>
                      <a:pt x="855" y="0"/>
                    </a:moveTo>
                    <a:cubicBezTo>
                      <a:pt x="355" y="0"/>
                      <a:pt x="0" y="97"/>
                      <a:pt x="44" y="385"/>
                    </a:cubicBezTo>
                    <a:cubicBezTo>
                      <a:pt x="177" y="1276"/>
                      <a:pt x="3324" y="1567"/>
                      <a:pt x="3324" y="1567"/>
                    </a:cubicBezTo>
                    <a:cubicBezTo>
                      <a:pt x="3324" y="1567"/>
                      <a:pt x="3764" y="1164"/>
                      <a:pt x="3590" y="428"/>
                    </a:cubicBezTo>
                    <a:cubicBezTo>
                      <a:pt x="3590" y="428"/>
                      <a:pt x="1903" y="0"/>
                      <a:pt x="8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891;p57">
                <a:extLst>
                  <a:ext uri="{FF2B5EF4-FFF2-40B4-BE49-F238E27FC236}">
                    <a16:creationId xmlns:a16="http://schemas.microsoft.com/office/drawing/2014/main" id="{5E31A88D-E6DE-4CD1-AC1D-197C9D8A9449}"/>
                  </a:ext>
                </a:extLst>
              </p:cNvPr>
              <p:cNvSpPr/>
              <p:nvPr/>
            </p:nvSpPr>
            <p:spPr>
              <a:xfrm>
                <a:off x="5348373" y="2444635"/>
                <a:ext cx="18463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13549" h="16911" extrusionOk="0">
                    <a:moveTo>
                      <a:pt x="5396" y="1"/>
                    </a:moveTo>
                    <a:cubicBezTo>
                      <a:pt x="4104" y="1"/>
                      <a:pt x="3034" y="448"/>
                      <a:pt x="2563" y="1576"/>
                    </a:cubicBezTo>
                    <a:cubicBezTo>
                      <a:pt x="1127" y="5022"/>
                      <a:pt x="1" y="16910"/>
                      <a:pt x="5868" y="16910"/>
                    </a:cubicBezTo>
                    <a:cubicBezTo>
                      <a:pt x="6057" y="16910"/>
                      <a:pt x="6253" y="16898"/>
                      <a:pt x="6457" y="16873"/>
                    </a:cubicBezTo>
                    <a:cubicBezTo>
                      <a:pt x="12696" y="16098"/>
                      <a:pt x="13549" y="7449"/>
                      <a:pt x="13304" y="4693"/>
                    </a:cubicBezTo>
                    <a:cubicBezTo>
                      <a:pt x="13129" y="2733"/>
                      <a:pt x="8588" y="1"/>
                      <a:pt x="53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892;p57">
                <a:extLst>
                  <a:ext uri="{FF2B5EF4-FFF2-40B4-BE49-F238E27FC236}">
                    <a16:creationId xmlns:a16="http://schemas.microsoft.com/office/drawing/2014/main" id="{62E4FCDE-BEFA-4C70-958B-E085FAD801F1}"/>
                  </a:ext>
                </a:extLst>
              </p:cNvPr>
              <p:cNvSpPr/>
              <p:nvPr/>
            </p:nvSpPr>
            <p:spPr>
              <a:xfrm>
                <a:off x="5389201" y="2592357"/>
                <a:ext cx="122184" cy="83618"/>
              </a:xfrm>
              <a:custGeom>
                <a:avLst/>
                <a:gdLst/>
                <a:ahLst/>
                <a:cxnLst/>
                <a:rect l="l" t="t" r="r" b="b"/>
                <a:pathLst>
                  <a:path w="8966" h="6136" extrusionOk="0">
                    <a:moveTo>
                      <a:pt x="2151" y="0"/>
                    </a:moveTo>
                    <a:cubicBezTo>
                      <a:pt x="2129" y="0"/>
                      <a:pt x="2107" y="0"/>
                      <a:pt x="2085" y="0"/>
                    </a:cubicBezTo>
                    <a:cubicBezTo>
                      <a:pt x="2085" y="0"/>
                      <a:pt x="0" y="4955"/>
                      <a:pt x="2280" y="6026"/>
                    </a:cubicBezTo>
                    <a:cubicBezTo>
                      <a:pt x="2439" y="6101"/>
                      <a:pt x="2611" y="6136"/>
                      <a:pt x="2791" y="6136"/>
                    </a:cubicBezTo>
                    <a:cubicBezTo>
                      <a:pt x="5182" y="6136"/>
                      <a:pt x="8966" y="0"/>
                      <a:pt x="21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893;p57">
                <a:extLst>
                  <a:ext uri="{FF2B5EF4-FFF2-40B4-BE49-F238E27FC236}">
                    <a16:creationId xmlns:a16="http://schemas.microsoft.com/office/drawing/2014/main" id="{B19D4AEF-B514-413C-8DA4-9B9460362DF9}"/>
                  </a:ext>
                </a:extLst>
              </p:cNvPr>
              <p:cNvSpPr/>
              <p:nvPr/>
            </p:nvSpPr>
            <p:spPr>
              <a:xfrm>
                <a:off x="5422547" y="2621125"/>
                <a:ext cx="94098" cy="139382"/>
              </a:xfrm>
              <a:custGeom>
                <a:avLst/>
                <a:gdLst/>
                <a:ahLst/>
                <a:cxnLst/>
                <a:rect l="l" t="t" r="r" b="b"/>
                <a:pathLst>
                  <a:path w="6905" h="10228" extrusionOk="0">
                    <a:moveTo>
                      <a:pt x="4919" y="0"/>
                    </a:moveTo>
                    <a:cubicBezTo>
                      <a:pt x="1507" y="0"/>
                      <a:pt x="103" y="2919"/>
                      <a:pt x="103" y="2919"/>
                    </a:cubicBezTo>
                    <a:cubicBezTo>
                      <a:pt x="103" y="2919"/>
                      <a:pt x="341" y="6412"/>
                      <a:pt x="1" y="9507"/>
                    </a:cubicBezTo>
                    <a:cubicBezTo>
                      <a:pt x="1" y="9507"/>
                      <a:pt x="625" y="10227"/>
                      <a:pt x="2074" y="10227"/>
                    </a:cubicBezTo>
                    <a:cubicBezTo>
                      <a:pt x="3177" y="10227"/>
                      <a:pt x="4757" y="9811"/>
                      <a:pt x="6904" y="8343"/>
                    </a:cubicBezTo>
                    <a:cubicBezTo>
                      <a:pt x="6904" y="8343"/>
                      <a:pt x="5912" y="3019"/>
                      <a:pt x="6569" y="675"/>
                    </a:cubicBezTo>
                    <a:lnTo>
                      <a:pt x="6147" y="119"/>
                    </a:lnTo>
                    <a:cubicBezTo>
                      <a:pt x="5712" y="37"/>
                      <a:pt x="5303" y="0"/>
                      <a:pt x="49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894;p57">
                <a:extLst>
                  <a:ext uri="{FF2B5EF4-FFF2-40B4-BE49-F238E27FC236}">
                    <a16:creationId xmlns:a16="http://schemas.microsoft.com/office/drawing/2014/main" id="{606B8662-4BB0-4A60-BA4A-81298DB0DAAB}"/>
                  </a:ext>
                </a:extLst>
              </p:cNvPr>
              <p:cNvSpPr/>
              <p:nvPr/>
            </p:nvSpPr>
            <p:spPr>
              <a:xfrm>
                <a:off x="5353524" y="2428636"/>
                <a:ext cx="248961" cy="207315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5213" extrusionOk="0">
                    <a:moveTo>
                      <a:pt x="7968" y="0"/>
                    </a:moveTo>
                    <a:cubicBezTo>
                      <a:pt x="3775" y="0"/>
                      <a:pt x="0" y="3545"/>
                      <a:pt x="2440" y="3697"/>
                    </a:cubicBezTo>
                    <a:cubicBezTo>
                      <a:pt x="2285" y="4672"/>
                      <a:pt x="2243" y="6546"/>
                      <a:pt x="3207" y="9436"/>
                    </a:cubicBezTo>
                    <a:cubicBezTo>
                      <a:pt x="3207" y="9436"/>
                      <a:pt x="3209" y="8632"/>
                      <a:pt x="4159" y="8586"/>
                    </a:cubicBezTo>
                    <a:cubicBezTo>
                      <a:pt x="4167" y="8586"/>
                      <a:pt x="4175" y="8586"/>
                      <a:pt x="4183" y="8586"/>
                    </a:cubicBezTo>
                    <a:cubicBezTo>
                      <a:pt x="5114" y="8586"/>
                      <a:pt x="5253" y="11184"/>
                      <a:pt x="4703" y="12013"/>
                    </a:cubicBezTo>
                    <a:cubicBezTo>
                      <a:pt x="4703" y="12013"/>
                      <a:pt x="6051" y="15212"/>
                      <a:pt x="9422" y="15212"/>
                    </a:cubicBezTo>
                    <a:cubicBezTo>
                      <a:pt x="10080" y="15212"/>
                      <a:pt x="10816" y="15090"/>
                      <a:pt x="11634" y="14798"/>
                    </a:cubicBezTo>
                    <a:cubicBezTo>
                      <a:pt x="16153" y="13187"/>
                      <a:pt x="18268" y="1418"/>
                      <a:pt x="8977" y="72"/>
                    </a:cubicBezTo>
                    <a:cubicBezTo>
                      <a:pt x="8640" y="23"/>
                      <a:pt x="8302" y="0"/>
                      <a:pt x="7968" y="0"/>
                    </a:cubicBezTo>
                    <a:close/>
                  </a:path>
                </a:pathLst>
              </a:custGeom>
              <a:solidFill>
                <a:srgbClr val="6248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895;p57">
                <a:extLst>
                  <a:ext uri="{FF2B5EF4-FFF2-40B4-BE49-F238E27FC236}">
                    <a16:creationId xmlns:a16="http://schemas.microsoft.com/office/drawing/2014/main" id="{DE3E0B4C-95DD-44A6-BD71-B33EFBB944F6}"/>
                  </a:ext>
                </a:extLst>
              </p:cNvPr>
              <p:cNvSpPr/>
              <p:nvPr/>
            </p:nvSpPr>
            <p:spPr>
              <a:xfrm>
                <a:off x="5113516" y="2716626"/>
                <a:ext cx="590275" cy="752306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5205" extrusionOk="0">
                    <a:moveTo>
                      <a:pt x="24589" y="1"/>
                    </a:moveTo>
                    <a:cubicBezTo>
                      <a:pt x="20976" y="1"/>
                      <a:pt x="17388" y="604"/>
                      <a:pt x="14550" y="1994"/>
                    </a:cubicBezTo>
                    <a:cubicBezTo>
                      <a:pt x="7720" y="5340"/>
                      <a:pt x="8680" y="32177"/>
                      <a:pt x="8680" y="32177"/>
                    </a:cubicBezTo>
                    <a:cubicBezTo>
                      <a:pt x="8680" y="32177"/>
                      <a:pt x="1" y="41913"/>
                      <a:pt x="2567" y="46888"/>
                    </a:cubicBezTo>
                    <a:cubicBezTo>
                      <a:pt x="4818" y="51250"/>
                      <a:pt x="7918" y="55204"/>
                      <a:pt x="18096" y="55204"/>
                    </a:cubicBezTo>
                    <a:cubicBezTo>
                      <a:pt x="20618" y="55204"/>
                      <a:pt x="23574" y="54962"/>
                      <a:pt x="27059" y="54422"/>
                    </a:cubicBezTo>
                    <a:cubicBezTo>
                      <a:pt x="28696" y="54169"/>
                      <a:pt x="30065" y="54077"/>
                      <a:pt x="31221" y="54077"/>
                    </a:cubicBezTo>
                    <a:cubicBezTo>
                      <a:pt x="34281" y="54077"/>
                      <a:pt x="35846" y="54721"/>
                      <a:pt x="36925" y="54721"/>
                    </a:cubicBezTo>
                    <a:cubicBezTo>
                      <a:pt x="37609" y="54721"/>
                      <a:pt x="38098" y="54462"/>
                      <a:pt x="38650" y="53613"/>
                    </a:cubicBezTo>
                    <a:cubicBezTo>
                      <a:pt x="41356" y="49454"/>
                      <a:pt x="38390" y="44352"/>
                      <a:pt x="38506" y="36186"/>
                    </a:cubicBezTo>
                    <a:cubicBezTo>
                      <a:pt x="38621" y="28021"/>
                      <a:pt x="43314" y="7596"/>
                      <a:pt x="39437" y="4146"/>
                    </a:cubicBezTo>
                    <a:cubicBezTo>
                      <a:pt x="36643" y="1662"/>
                      <a:pt x="30584" y="1"/>
                      <a:pt x="245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896;p57">
                <a:extLst>
                  <a:ext uri="{FF2B5EF4-FFF2-40B4-BE49-F238E27FC236}">
                    <a16:creationId xmlns:a16="http://schemas.microsoft.com/office/drawing/2014/main" id="{B5EF38AC-9036-436F-8741-5A7B6C9AC90D}"/>
                  </a:ext>
                </a:extLst>
              </p:cNvPr>
              <p:cNvSpPr/>
              <p:nvPr/>
            </p:nvSpPr>
            <p:spPr>
              <a:xfrm>
                <a:off x="5174704" y="2982690"/>
                <a:ext cx="2140" cy="2971"/>
              </a:xfrm>
              <a:custGeom>
                <a:avLst/>
                <a:gdLst/>
                <a:ahLst/>
                <a:cxnLst/>
                <a:rect l="l" t="t" r="r" b="b"/>
                <a:pathLst>
                  <a:path w="157" h="218" extrusionOk="0">
                    <a:moveTo>
                      <a:pt x="132" y="0"/>
                    </a:moveTo>
                    <a:lnTo>
                      <a:pt x="1" y="218"/>
                    </a:lnTo>
                    <a:cubicBezTo>
                      <a:pt x="49" y="142"/>
                      <a:pt x="100" y="69"/>
                      <a:pt x="157" y="0"/>
                    </a:cubicBezTo>
                    <a:close/>
                  </a:path>
                </a:pathLst>
              </a:custGeom>
              <a:solidFill>
                <a:srgbClr val="F9AF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897;p57">
                <a:extLst>
                  <a:ext uri="{FF2B5EF4-FFF2-40B4-BE49-F238E27FC236}">
                    <a16:creationId xmlns:a16="http://schemas.microsoft.com/office/drawing/2014/main" id="{805E05BB-9791-4EA0-BE2D-B4B56CAEE32D}"/>
                  </a:ext>
                </a:extLst>
              </p:cNvPr>
              <p:cNvSpPr/>
              <p:nvPr/>
            </p:nvSpPr>
            <p:spPr>
              <a:xfrm>
                <a:off x="5297215" y="2448519"/>
                <a:ext cx="179774" cy="69528"/>
              </a:xfrm>
              <a:custGeom>
                <a:avLst/>
                <a:gdLst/>
                <a:ahLst/>
                <a:cxnLst/>
                <a:rect l="l" t="t" r="r" b="b"/>
                <a:pathLst>
                  <a:path w="13192" h="5102" extrusionOk="0">
                    <a:moveTo>
                      <a:pt x="2369" y="1"/>
                    </a:moveTo>
                    <a:cubicBezTo>
                      <a:pt x="940" y="1"/>
                      <a:pt x="0" y="339"/>
                      <a:pt x="259" y="1185"/>
                    </a:cubicBezTo>
                    <a:cubicBezTo>
                      <a:pt x="956" y="3458"/>
                      <a:pt x="7588" y="5101"/>
                      <a:pt x="7588" y="5101"/>
                    </a:cubicBezTo>
                    <a:cubicBezTo>
                      <a:pt x="7588" y="5101"/>
                      <a:pt x="13191" y="3866"/>
                      <a:pt x="10365" y="2086"/>
                    </a:cubicBezTo>
                    <a:cubicBezTo>
                      <a:pt x="8590" y="967"/>
                      <a:pt x="4783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898;p57">
                <a:extLst>
                  <a:ext uri="{FF2B5EF4-FFF2-40B4-BE49-F238E27FC236}">
                    <a16:creationId xmlns:a16="http://schemas.microsoft.com/office/drawing/2014/main" id="{3F1F9515-E89D-4EF8-9243-A5FE5D64F54E}"/>
                  </a:ext>
                </a:extLst>
              </p:cNvPr>
              <p:cNvSpPr/>
              <p:nvPr/>
            </p:nvSpPr>
            <p:spPr>
              <a:xfrm>
                <a:off x="5367601" y="2415731"/>
                <a:ext cx="218081" cy="148812"/>
              </a:xfrm>
              <a:custGeom>
                <a:avLst/>
                <a:gdLst/>
                <a:ahLst/>
                <a:cxnLst/>
                <a:rect l="l" t="t" r="r" b="b"/>
                <a:pathLst>
                  <a:path w="16003" h="10920" extrusionOk="0">
                    <a:moveTo>
                      <a:pt x="12198" y="7506"/>
                    </a:moveTo>
                    <a:cubicBezTo>
                      <a:pt x="12200" y="7506"/>
                      <a:pt x="12202" y="7506"/>
                      <a:pt x="12204" y="7506"/>
                    </a:cubicBezTo>
                    <a:cubicBezTo>
                      <a:pt x="13369" y="7511"/>
                      <a:pt x="14763" y="7667"/>
                      <a:pt x="13914" y="9680"/>
                    </a:cubicBezTo>
                    <a:cubicBezTo>
                      <a:pt x="13914" y="9680"/>
                      <a:pt x="12056" y="9539"/>
                      <a:pt x="11276" y="9340"/>
                    </a:cubicBezTo>
                    <a:cubicBezTo>
                      <a:pt x="11276" y="9340"/>
                      <a:pt x="11048" y="7506"/>
                      <a:pt x="12198" y="7506"/>
                    </a:cubicBezTo>
                    <a:close/>
                    <a:moveTo>
                      <a:pt x="5124" y="0"/>
                    </a:moveTo>
                    <a:cubicBezTo>
                      <a:pt x="4300" y="0"/>
                      <a:pt x="3547" y="120"/>
                      <a:pt x="2893" y="375"/>
                    </a:cubicBezTo>
                    <a:cubicBezTo>
                      <a:pt x="552" y="1298"/>
                      <a:pt x="0" y="5963"/>
                      <a:pt x="0" y="5963"/>
                    </a:cubicBezTo>
                    <a:cubicBezTo>
                      <a:pt x="5297" y="10070"/>
                      <a:pt x="14292" y="10920"/>
                      <a:pt x="14292" y="10920"/>
                    </a:cubicBezTo>
                    <a:cubicBezTo>
                      <a:pt x="14292" y="10920"/>
                      <a:pt x="16002" y="3950"/>
                      <a:pt x="12441" y="2123"/>
                    </a:cubicBezTo>
                    <a:cubicBezTo>
                      <a:pt x="9869" y="803"/>
                      <a:pt x="7260" y="0"/>
                      <a:pt x="51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899;p57">
                <a:extLst>
                  <a:ext uri="{FF2B5EF4-FFF2-40B4-BE49-F238E27FC236}">
                    <a16:creationId xmlns:a16="http://schemas.microsoft.com/office/drawing/2014/main" id="{B1D0A44E-D0CC-4E36-8859-459B1B22A012}"/>
                  </a:ext>
                </a:extLst>
              </p:cNvPr>
              <p:cNvSpPr/>
              <p:nvPr/>
            </p:nvSpPr>
            <p:spPr>
              <a:xfrm>
                <a:off x="5370095" y="2675485"/>
                <a:ext cx="328450" cy="179147"/>
              </a:xfrm>
              <a:custGeom>
                <a:avLst/>
                <a:gdLst/>
                <a:ahLst/>
                <a:cxnLst/>
                <a:rect l="l" t="t" r="r" b="b"/>
                <a:pathLst>
                  <a:path w="24102" h="13146" extrusionOk="0">
                    <a:moveTo>
                      <a:pt x="11225" y="0"/>
                    </a:moveTo>
                    <a:cubicBezTo>
                      <a:pt x="3789" y="0"/>
                      <a:pt x="1" y="3589"/>
                      <a:pt x="1" y="3589"/>
                    </a:cubicBezTo>
                    <a:cubicBezTo>
                      <a:pt x="1" y="3589"/>
                      <a:pt x="7818" y="13075"/>
                      <a:pt x="13992" y="13146"/>
                    </a:cubicBezTo>
                    <a:cubicBezTo>
                      <a:pt x="14011" y="13146"/>
                      <a:pt x="14029" y="13146"/>
                      <a:pt x="14047" y="13146"/>
                    </a:cubicBezTo>
                    <a:cubicBezTo>
                      <a:pt x="20191" y="13146"/>
                      <a:pt x="24102" y="1507"/>
                      <a:pt x="14519" y="225"/>
                    </a:cubicBezTo>
                    <a:cubicBezTo>
                      <a:pt x="13352" y="69"/>
                      <a:pt x="12254" y="0"/>
                      <a:pt x="112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900;p57">
                <a:extLst>
                  <a:ext uri="{FF2B5EF4-FFF2-40B4-BE49-F238E27FC236}">
                    <a16:creationId xmlns:a16="http://schemas.microsoft.com/office/drawing/2014/main" id="{F8906756-4938-426D-A447-0292AEDFEEDF}"/>
                  </a:ext>
                </a:extLst>
              </p:cNvPr>
              <p:cNvSpPr/>
              <p:nvPr/>
            </p:nvSpPr>
            <p:spPr>
              <a:xfrm>
                <a:off x="5029189" y="2771027"/>
                <a:ext cx="331026" cy="556779"/>
              </a:xfrm>
              <a:custGeom>
                <a:avLst/>
                <a:gdLst/>
                <a:ahLst/>
                <a:cxnLst/>
                <a:rect l="l" t="t" r="r" b="b"/>
                <a:pathLst>
                  <a:path w="24291" h="40857" extrusionOk="0">
                    <a:moveTo>
                      <a:pt x="18614" y="1"/>
                    </a:moveTo>
                    <a:cubicBezTo>
                      <a:pt x="18614" y="1"/>
                      <a:pt x="0" y="21965"/>
                      <a:pt x="2684" y="32334"/>
                    </a:cubicBezTo>
                    <a:cubicBezTo>
                      <a:pt x="3965" y="37280"/>
                      <a:pt x="7570" y="40857"/>
                      <a:pt x="10413" y="40857"/>
                    </a:cubicBezTo>
                    <a:cubicBezTo>
                      <a:pt x="11523" y="40857"/>
                      <a:pt x="12517" y="40312"/>
                      <a:pt x="13211" y="39091"/>
                    </a:cubicBezTo>
                    <a:cubicBezTo>
                      <a:pt x="15684" y="34740"/>
                      <a:pt x="13211" y="28567"/>
                      <a:pt x="13211" y="28567"/>
                    </a:cubicBezTo>
                    <a:lnTo>
                      <a:pt x="23606" y="12672"/>
                    </a:lnTo>
                    <a:cubicBezTo>
                      <a:pt x="24291" y="2966"/>
                      <a:pt x="18614" y="1"/>
                      <a:pt x="1861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" name="Google Shape;901;p57">
              <a:extLst>
                <a:ext uri="{FF2B5EF4-FFF2-40B4-BE49-F238E27FC236}">
                  <a16:creationId xmlns:a16="http://schemas.microsoft.com/office/drawing/2014/main" id="{AFAD6D58-E09B-4114-A8F6-1BCC023A44B8}"/>
                </a:ext>
              </a:extLst>
            </p:cNvPr>
            <p:cNvGrpSpPr/>
            <p:nvPr/>
          </p:nvGrpSpPr>
          <p:grpSpPr>
            <a:xfrm>
              <a:off x="3382878" y="2622174"/>
              <a:ext cx="862266" cy="1952385"/>
              <a:chOff x="3382878" y="2622174"/>
              <a:chExt cx="862266" cy="1952385"/>
            </a:xfrm>
          </p:grpSpPr>
          <p:sp>
            <p:nvSpPr>
              <p:cNvPr id="91" name="Google Shape;902;p57">
                <a:extLst>
                  <a:ext uri="{FF2B5EF4-FFF2-40B4-BE49-F238E27FC236}">
                    <a16:creationId xmlns:a16="http://schemas.microsoft.com/office/drawing/2014/main" id="{AADAAEB9-8029-439A-BA30-BE7F21671520}"/>
                  </a:ext>
                </a:extLst>
              </p:cNvPr>
              <p:cNvSpPr/>
              <p:nvPr/>
            </p:nvSpPr>
            <p:spPr>
              <a:xfrm>
                <a:off x="3387075" y="3704130"/>
                <a:ext cx="75047" cy="103951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7628" extrusionOk="0">
                    <a:moveTo>
                      <a:pt x="4068" y="0"/>
                    </a:moveTo>
                    <a:cubicBezTo>
                      <a:pt x="3216" y="0"/>
                      <a:pt x="2188" y="493"/>
                      <a:pt x="1959" y="1088"/>
                    </a:cubicBezTo>
                    <a:cubicBezTo>
                      <a:pt x="1959" y="1088"/>
                      <a:pt x="1189" y="2979"/>
                      <a:pt x="860" y="4254"/>
                    </a:cubicBezTo>
                    <a:cubicBezTo>
                      <a:pt x="532" y="5530"/>
                      <a:pt x="1" y="7180"/>
                      <a:pt x="209" y="7354"/>
                    </a:cubicBezTo>
                    <a:cubicBezTo>
                      <a:pt x="215" y="7360"/>
                      <a:pt x="223" y="7363"/>
                      <a:pt x="231" y="7363"/>
                    </a:cubicBezTo>
                    <a:cubicBezTo>
                      <a:pt x="489" y="7363"/>
                      <a:pt x="1554" y="4874"/>
                      <a:pt x="1555" y="4873"/>
                    </a:cubicBezTo>
                    <a:lnTo>
                      <a:pt x="1555" y="4873"/>
                    </a:lnTo>
                    <a:cubicBezTo>
                      <a:pt x="1554" y="4874"/>
                      <a:pt x="1284" y="7393"/>
                      <a:pt x="1584" y="7616"/>
                    </a:cubicBezTo>
                    <a:cubicBezTo>
                      <a:pt x="1595" y="7624"/>
                      <a:pt x="1607" y="7628"/>
                      <a:pt x="1619" y="7628"/>
                    </a:cubicBezTo>
                    <a:cubicBezTo>
                      <a:pt x="1948" y="7628"/>
                      <a:pt x="2770" y="4867"/>
                      <a:pt x="2770" y="4867"/>
                    </a:cubicBezTo>
                    <a:cubicBezTo>
                      <a:pt x="2770" y="4867"/>
                      <a:pt x="2886" y="7110"/>
                      <a:pt x="3218" y="7168"/>
                    </a:cubicBezTo>
                    <a:cubicBezTo>
                      <a:pt x="3222" y="7169"/>
                      <a:pt x="3226" y="7170"/>
                      <a:pt x="3230" y="7170"/>
                    </a:cubicBezTo>
                    <a:cubicBezTo>
                      <a:pt x="3559" y="7170"/>
                      <a:pt x="3973" y="4771"/>
                      <a:pt x="3973" y="4771"/>
                    </a:cubicBezTo>
                    <a:cubicBezTo>
                      <a:pt x="3973" y="4771"/>
                      <a:pt x="4747" y="5690"/>
                      <a:pt x="4997" y="6344"/>
                    </a:cubicBezTo>
                    <a:cubicBezTo>
                      <a:pt x="4997" y="6344"/>
                      <a:pt x="5436" y="6062"/>
                      <a:pt x="4972" y="4755"/>
                    </a:cubicBezTo>
                    <a:cubicBezTo>
                      <a:pt x="4509" y="3447"/>
                      <a:pt x="5506" y="2302"/>
                      <a:pt x="5262" y="834"/>
                    </a:cubicBezTo>
                    <a:cubicBezTo>
                      <a:pt x="5161" y="235"/>
                      <a:pt x="4657" y="0"/>
                      <a:pt x="40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03;p57">
                <a:extLst>
                  <a:ext uri="{FF2B5EF4-FFF2-40B4-BE49-F238E27FC236}">
                    <a16:creationId xmlns:a16="http://schemas.microsoft.com/office/drawing/2014/main" id="{745C68D5-1309-4BB1-B34C-22418048A268}"/>
                  </a:ext>
                </a:extLst>
              </p:cNvPr>
              <p:cNvSpPr/>
              <p:nvPr/>
            </p:nvSpPr>
            <p:spPr>
              <a:xfrm>
                <a:off x="3420163" y="3708340"/>
                <a:ext cx="50653" cy="6533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794" extrusionOk="0">
                    <a:moveTo>
                      <a:pt x="2664" y="0"/>
                    </a:moveTo>
                    <a:lnTo>
                      <a:pt x="0" y="372"/>
                    </a:lnTo>
                    <a:cubicBezTo>
                      <a:pt x="0" y="372"/>
                      <a:pt x="1362" y="1732"/>
                      <a:pt x="1928" y="2291"/>
                    </a:cubicBezTo>
                    <a:cubicBezTo>
                      <a:pt x="2493" y="2852"/>
                      <a:pt x="3025" y="4653"/>
                      <a:pt x="3511" y="4793"/>
                    </a:cubicBezTo>
                    <a:cubicBezTo>
                      <a:pt x="3511" y="4793"/>
                      <a:pt x="3717" y="1516"/>
                      <a:pt x="26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04;p57">
                <a:extLst>
                  <a:ext uri="{FF2B5EF4-FFF2-40B4-BE49-F238E27FC236}">
                    <a16:creationId xmlns:a16="http://schemas.microsoft.com/office/drawing/2014/main" id="{2E2629AE-612F-43FC-B751-2A80C7AB3E3E}"/>
                  </a:ext>
                </a:extLst>
              </p:cNvPr>
              <p:cNvSpPr/>
              <p:nvPr/>
            </p:nvSpPr>
            <p:spPr>
              <a:xfrm>
                <a:off x="3382878" y="2944369"/>
                <a:ext cx="123969" cy="781714"/>
              </a:xfrm>
              <a:custGeom>
                <a:avLst/>
                <a:gdLst/>
                <a:ahLst/>
                <a:cxnLst/>
                <a:rect l="l" t="t" r="r" b="b"/>
                <a:pathLst>
                  <a:path w="9097" h="57363" extrusionOk="0">
                    <a:moveTo>
                      <a:pt x="4000" y="1"/>
                    </a:moveTo>
                    <a:cubicBezTo>
                      <a:pt x="0" y="4260"/>
                      <a:pt x="2286" y="12215"/>
                      <a:pt x="4000" y="27146"/>
                    </a:cubicBezTo>
                    <a:lnTo>
                      <a:pt x="2065" y="57331"/>
                    </a:lnTo>
                    <a:cubicBezTo>
                      <a:pt x="2065" y="57331"/>
                      <a:pt x="2277" y="57363"/>
                      <a:pt x="2605" y="57363"/>
                    </a:cubicBezTo>
                    <a:cubicBezTo>
                      <a:pt x="3303" y="57363"/>
                      <a:pt x="4527" y="57222"/>
                      <a:pt x="5370" y="56347"/>
                    </a:cubicBezTo>
                    <a:lnTo>
                      <a:pt x="9096" y="28461"/>
                    </a:lnTo>
                    <a:lnTo>
                      <a:pt x="9096" y="6235"/>
                    </a:lnTo>
                    <a:lnTo>
                      <a:pt x="40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05;p57">
                <a:extLst>
                  <a:ext uri="{FF2B5EF4-FFF2-40B4-BE49-F238E27FC236}">
                    <a16:creationId xmlns:a16="http://schemas.microsoft.com/office/drawing/2014/main" id="{3AE1C2AA-9F4D-4622-A1E2-88CFCA22BC71}"/>
                  </a:ext>
                </a:extLst>
              </p:cNvPr>
              <p:cNvSpPr/>
              <p:nvPr/>
            </p:nvSpPr>
            <p:spPr>
              <a:xfrm>
                <a:off x="3659285" y="3488093"/>
                <a:ext cx="400662" cy="1086466"/>
              </a:xfrm>
              <a:custGeom>
                <a:avLst/>
                <a:gdLst/>
                <a:ahLst/>
                <a:cxnLst/>
                <a:rect l="l" t="t" r="r" b="b"/>
                <a:pathLst>
                  <a:path w="29401" h="79726" extrusionOk="0">
                    <a:moveTo>
                      <a:pt x="8066" y="1"/>
                    </a:moveTo>
                    <a:cubicBezTo>
                      <a:pt x="4510" y="1"/>
                      <a:pt x="0" y="12247"/>
                      <a:pt x="0" y="12247"/>
                    </a:cubicBezTo>
                    <a:cubicBezTo>
                      <a:pt x="0" y="12247"/>
                      <a:pt x="5519" y="27380"/>
                      <a:pt x="6212" y="33433"/>
                    </a:cubicBezTo>
                    <a:cubicBezTo>
                      <a:pt x="6907" y="39487"/>
                      <a:pt x="8035" y="42169"/>
                      <a:pt x="11536" y="48922"/>
                    </a:cubicBezTo>
                    <a:cubicBezTo>
                      <a:pt x="15943" y="57423"/>
                      <a:pt x="18479" y="67971"/>
                      <a:pt x="19216" y="71061"/>
                    </a:cubicBezTo>
                    <a:cubicBezTo>
                      <a:pt x="19204" y="71322"/>
                      <a:pt x="19143" y="71541"/>
                      <a:pt x="19070" y="71792"/>
                    </a:cubicBezTo>
                    <a:cubicBezTo>
                      <a:pt x="18805" y="72697"/>
                      <a:pt x="18195" y="74586"/>
                      <a:pt x="17992" y="75404"/>
                    </a:cubicBezTo>
                    <a:cubicBezTo>
                      <a:pt x="17749" y="76420"/>
                      <a:pt x="18554" y="79134"/>
                      <a:pt x="18786" y="79725"/>
                    </a:cubicBezTo>
                    <a:lnTo>
                      <a:pt x="19447" y="79725"/>
                    </a:lnTo>
                    <a:cubicBezTo>
                      <a:pt x="19462" y="79230"/>
                      <a:pt x="19546" y="77126"/>
                      <a:pt x="20076" y="76664"/>
                    </a:cubicBezTo>
                    <a:cubicBezTo>
                      <a:pt x="20076" y="76664"/>
                      <a:pt x="20240" y="76633"/>
                      <a:pt x="20494" y="76633"/>
                    </a:cubicBezTo>
                    <a:cubicBezTo>
                      <a:pt x="21058" y="76633"/>
                      <a:pt x="22060" y="76785"/>
                      <a:pt x="22671" y="77764"/>
                    </a:cubicBezTo>
                    <a:cubicBezTo>
                      <a:pt x="23104" y="78460"/>
                      <a:pt x="23475" y="78903"/>
                      <a:pt x="23766" y="79191"/>
                    </a:cubicBezTo>
                    <a:lnTo>
                      <a:pt x="29400" y="79191"/>
                    </a:lnTo>
                    <a:cubicBezTo>
                      <a:pt x="29250" y="78983"/>
                      <a:pt x="29086" y="78794"/>
                      <a:pt x="28909" y="78646"/>
                    </a:cubicBezTo>
                    <a:cubicBezTo>
                      <a:pt x="28321" y="78149"/>
                      <a:pt x="27664" y="77953"/>
                      <a:pt x="27536" y="77920"/>
                    </a:cubicBezTo>
                    <a:cubicBezTo>
                      <a:pt x="27527" y="77918"/>
                      <a:pt x="27517" y="77914"/>
                      <a:pt x="27510" y="77910"/>
                    </a:cubicBezTo>
                    <a:cubicBezTo>
                      <a:pt x="26477" y="77075"/>
                      <a:pt x="23830" y="73504"/>
                      <a:pt x="23286" y="71710"/>
                    </a:cubicBezTo>
                    <a:cubicBezTo>
                      <a:pt x="20431" y="62299"/>
                      <a:pt x="15631" y="39842"/>
                      <a:pt x="15096" y="36638"/>
                    </a:cubicBezTo>
                    <a:cubicBezTo>
                      <a:pt x="14562" y="33433"/>
                      <a:pt x="14135" y="17378"/>
                      <a:pt x="10943" y="4290"/>
                    </a:cubicBezTo>
                    <a:cubicBezTo>
                      <a:pt x="10186" y="1185"/>
                      <a:pt x="9172" y="1"/>
                      <a:pt x="80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06;p57">
                <a:extLst>
                  <a:ext uri="{FF2B5EF4-FFF2-40B4-BE49-F238E27FC236}">
                    <a16:creationId xmlns:a16="http://schemas.microsoft.com/office/drawing/2014/main" id="{AD1C9514-595F-48DA-A2A6-5D0F73B8C83D}"/>
                  </a:ext>
                </a:extLst>
              </p:cNvPr>
              <p:cNvSpPr/>
              <p:nvPr/>
            </p:nvSpPr>
            <p:spPr>
              <a:xfrm>
                <a:off x="3465461" y="3604008"/>
                <a:ext cx="192420" cy="955915"/>
              </a:xfrm>
              <a:custGeom>
                <a:avLst/>
                <a:gdLst/>
                <a:ahLst/>
                <a:cxnLst/>
                <a:rect l="l" t="t" r="r" b="b"/>
                <a:pathLst>
                  <a:path w="14120" h="70146" extrusionOk="0">
                    <a:moveTo>
                      <a:pt x="854" y="1"/>
                    </a:moveTo>
                    <a:lnTo>
                      <a:pt x="854" y="1"/>
                    </a:lnTo>
                    <a:cubicBezTo>
                      <a:pt x="0" y="13343"/>
                      <a:pt x="2529" y="16653"/>
                      <a:pt x="3511" y="22139"/>
                    </a:cubicBezTo>
                    <a:cubicBezTo>
                      <a:pt x="4255" y="26290"/>
                      <a:pt x="2140" y="32304"/>
                      <a:pt x="4273" y="38990"/>
                    </a:cubicBezTo>
                    <a:cubicBezTo>
                      <a:pt x="5692" y="43441"/>
                      <a:pt x="8846" y="62312"/>
                      <a:pt x="8846" y="62312"/>
                    </a:cubicBezTo>
                    <a:lnTo>
                      <a:pt x="8846" y="70145"/>
                    </a:lnTo>
                    <a:lnTo>
                      <a:pt x="14119" y="70145"/>
                    </a:lnTo>
                    <a:cubicBezTo>
                      <a:pt x="14119" y="70145"/>
                      <a:pt x="12041" y="61476"/>
                      <a:pt x="12041" y="58217"/>
                    </a:cubicBezTo>
                    <a:cubicBezTo>
                      <a:pt x="12041" y="44152"/>
                      <a:pt x="10101" y="27384"/>
                      <a:pt x="10390" y="21008"/>
                    </a:cubicBezTo>
                    <a:cubicBezTo>
                      <a:pt x="10671" y="14777"/>
                      <a:pt x="12763" y="2492"/>
                      <a:pt x="12763" y="2492"/>
                    </a:cubicBezTo>
                    <a:lnTo>
                      <a:pt x="8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07;p57">
                <a:extLst>
                  <a:ext uri="{FF2B5EF4-FFF2-40B4-BE49-F238E27FC236}">
                    <a16:creationId xmlns:a16="http://schemas.microsoft.com/office/drawing/2014/main" id="{556E49C8-C14D-42FC-9A6F-341E94861B5E}"/>
                  </a:ext>
                </a:extLst>
              </p:cNvPr>
              <p:cNvSpPr/>
              <p:nvPr/>
            </p:nvSpPr>
            <p:spPr>
              <a:xfrm>
                <a:off x="3445265" y="3314301"/>
                <a:ext cx="329363" cy="1085308"/>
              </a:xfrm>
              <a:custGeom>
                <a:avLst/>
                <a:gdLst/>
                <a:ahLst/>
                <a:cxnLst/>
                <a:rect l="l" t="t" r="r" b="b"/>
                <a:pathLst>
                  <a:path w="24169" h="79641" extrusionOk="0">
                    <a:moveTo>
                      <a:pt x="24168" y="0"/>
                    </a:moveTo>
                    <a:lnTo>
                      <a:pt x="8897" y="711"/>
                    </a:lnTo>
                    <a:cubicBezTo>
                      <a:pt x="8897" y="711"/>
                      <a:pt x="1" y="8103"/>
                      <a:pt x="2336" y="21260"/>
                    </a:cubicBezTo>
                    <a:cubicBezTo>
                      <a:pt x="2336" y="21260"/>
                      <a:pt x="2327" y="21395"/>
                      <a:pt x="2316" y="21632"/>
                    </a:cubicBezTo>
                    <a:cubicBezTo>
                      <a:pt x="1944" y="27825"/>
                      <a:pt x="2309" y="31823"/>
                      <a:pt x="2902" y="34894"/>
                    </a:cubicBezTo>
                    <a:cubicBezTo>
                      <a:pt x="3556" y="38282"/>
                      <a:pt x="4483" y="40548"/>
                      <a:pt x="4993" y="43400"/>
                    </a:cubicBezTo>
                    <a:cubicBezTo>
                      <a:pt x="5737" y="47551"/>
                      <a:pt x="3622" y="53563"/>
                      <a:pt x="5755" y="60249"/>
                    </a:cubicBezTo>
                    <a:cubicBezTo>
                      <a:pt x="6764" y="63414"/>
                      <a:pt x="8650" y="73862"/>
                      <a:pt x="9656" y="79641"/>
                    </a:cubicBezTo>
                    <a:lnTo>
                      <a:pt x="13527" y="79641"/>
                    </a:lnTo>
                    <a:cubicBezTo>
                      <a:pt x="13526" y="79586"/>
                      <a:pt x="13525" y="79529"/>
                      <a:pt x="13525" y="79477"/>
                    </a:cubicBezTo>
                    <a:cubicBezTo>
                      <a:pt x="13525" y="65412"/>
                      <a:pt x="11585" y="48643"/>
                      <a:pt x="11872" y="42267"/>
                    </a:cubicBezTo>
                    <a:cubicBezTo>
                      <a:pt x="11994" y="39581"/>
                      <a:pt x="12452" y="35768"/>
                      <a:pt x="12934" y="32300"/>
                    </a:cubicBezTo>
                    <a:cubicBezTo>
                      <a:pt x="12937" y="32284"/>
                      <a:pt x="14776" y="20443"/>
                      <a:pt x="16230" y="19584"/>
                    </a:cubicBezTo>
                    <a:cubicBezTo>
                      <a:pt x="17105" y="19066"/>
                      <a:pt x="24168" y="0"/>
                      <a:pt x="24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08;p57">
                <a:extLst>
                  <a:ext uri="{FF2B5EF4-FFF2-40B4-BE49-F238E27FC236}">
                    <a16:creationId xmlns:a16="http://schemas.microsoft.com/office/drawing/2014/main" id="{30F920C7-EDB6-41A7-A188-2C8A2AFE988C}"/>
                  </a:ext>
                </a:extLst>
              </p:cNvPr>
              <p:cNvSpPr/>
              <p:nvPr/>
            </p:nvSpPr>
            <p:spPr>
              <a:xfrm>
                <a:off x="3419059" y="2655657"/>
                <a:ext cx="268503" cy="230768"/>
              </a:xfrm>
              <a:custGeom>
                <a:avLst/>
                <a:gdLst/>
                <a:ahLst/>
                <a:cxnLst/>
                <a:rect l="l" t="t" r="r" b="b"/>
                <a:pathLst>
                  <a:path w="19703" h="16934" extrusionOk="0">
                    <a:moveTo>
                      <a:pt x="11596" y="1"/>
                    </a:moveTo>
                    <a:cubicBezTo>
                      <a:pt x="9181" y="1"/>
                      <a:pt x="7031" y="721"/>
                      <a:pt x="7031" y="721"/>
                    </a:cubicBezTo>
                    <a:cubicBezTo>
                      <a:pt x="1" y="4304"/>
                      <a:pt x="7005" y="16731"/>
                      <a:pt x="13011" y="16931"/>
                    </a:cubicBezTo>
                    <a:cubicBezTo>
                      <a:pt x="13069" y="16933"/>
                      <a:pt x="13126" y="16934"/>
                      <a:pt x="13184" y="16934"/>
                    </a:cubicBezTo>
                    <a:cubicBezTo>
                      <a:pt x="17927" y="16934"/>
                      <a:pt x="19703" y="10358"/>
                      <a:pt x="17903" y="4062"/>
                    </a:cubicBezTo>
                    <a:cubicBezTo>
                      <a:pt x="16968" y="797"/>
                      <a:pt x="14136" y="1"/>
                      <a:pt x="115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09;p57">
                <a:extLst>
                  <a:ext uri="{FF2B5EF4-FFF2-40B4-BE49-F238E27FC236}">
                    <a16:creationId xmlns:a16="http://schemas.microsoft.com/office/drawing/2014/main" id="{84DF3B9D-3F0B-4ED6-8A99-D4995773544E}"/>
                  </a:ext>
                </a:extLst>
              </p:cNvPr>
              <p:cNvSpPr/>
              <p:nvPr/>
            </p:nvSpPr>
            <p:spPr>
              <a:xfrm>
                <a:off x="3506834" y="2826532"/>
                <a:ext cx="122797" cy="133100"/>
              </a:xfrm>
              <a:custGeom>
                <a:avLst/>
                <a:gdLst/>
                <a:ahLst/>
                <a:cxnLst/>
                <a:rect l="l" t="t" r="r" b="b"/>
                <a:pathLst>
                  <a:path w="9011" h="9767" extrusionOk="0">
                    <a:moveTo>
                      <a:pt x="254" y="378"/>
                    </a:moveTo>
                    <a:lnTo>
                      <a:pt x="254" y="378"/>
                    </a:lnTo>
                    <a:cubicBezTo>
                      <a:pt x="254" y="378"/>
                      <a:pt x="1393" y="4131"/>
                      <a:pt x="0" y="8415"/>
                    </a:cubicBezTo>
                    <a:cubicBezTo>
                      <a:pt x="0" y="8415"/>
                      <a:pt x="1922" y="9766"/>
                      <a:pt x="4350" y="9766"/>
                    </a:cubicBezTo>
                    <a:cubicBezTo>
                      <a:pt x="5443" y="9766"/>
                      <a:pt x="6640" y="9492"/>
                      <a:pt x="7810" y="8696"/>
                    </a:cubicBezTo>
                    <a:cubicBezTo>
                      <a:pt x="9011" y="7879"/>
                      <a:pt x="8220" y="7086"/>
                      <a:pt x="8220" y="7086"/>
                    </a:cubicBezTo>
                    <a:cubicBezTo>
                      <a:pt x="7047" y="6072"/>
                      <a:pt x="7436" y="4216"/>
                      <a:pt x="7436" y="4216"/>
                    </a:cubicBezTo>
                    <a:cubicBezTo>
                      <a:pt x="3407" y="1"/>
                      <a:pt x="1015" y="881"/>
                      <a:pt x="254" y="378"/>
                    </a:cubicBezTo>
                    <a:close/>
                  </a:path>
                </a:pathLst>
              </a:custGeom>
              <a:solidFill>
                <a:srgbClr val="F9AF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10;p57">
                <a:extLst>
                  <a:ext uri="{FF2B5EF4-FFF2-40B4-BE49-F238E27FC236}">
                    <a16:creationId xmlns:a16="http://schemas.microsoft.com/office/drawing/2014/main" id="{6FDE3F64-5473-4EFA-9EC5-47466CE89AC2}"/>
                  </a:ext>
                </a:extLst>
              </p:cNvPr>
              <p:cNvSpPr/>
              <p:nvPr/>
            </p:nvSpPr>
            <p:spPr>
              <a:xfrm>
                <a:off x="3572369" y="4467937"/>
                <a:ext cx="94248" cy="106622"/>
              </a:xfrm>
              <a:custGeom>
                <a:avLst/>
                <a:gdLst/>
                <a:ahLst/>
                <a:cxnLst/>
                <a:rect l="l" t="t" r="r" b="b"/>
                <a:pathLst>
                  <a:path w="6916" h="7824" extrusionOk="0">
                    <a:moveTo>
                      <a:pt x="2393" y="0"/>
                    </a:moveTo>
                    <a:cubicBezTo>
                      <a:pt x="1919" y="0"/>
                      <a:pt x="1438" y="136"/>
                      <a:pt x="1051" y="536"/>
                    </a:cubicBezTo>
                    <a:cubicBezTo>
                      <a:pt x="1051" y="536"/>
                      <a:pt x="289" y="2656"/>
                      <a:pt x="289" y="3813"/>
                    </a:cubicBezTo>
                    <a:cubicBezTo>
                      <a:pt x="289" y="4757"/>
                      <a:pt x="0" y="6704"/>
                      <a:pt x="133" y="7823"/>
                    </a:cubicBezTo>
                    <a:lnTo>
                      <a:pt x="6901" y="7822"/>
                    </a:lnTo>
                    <a:cubicBezTo>
                      <a:pt x="6916" y="6819"/>
                      <a:pt x="6854" y="4512"/>
                      <a:pt x="6274" y="4003"/>
                    </a:cubicBezTo>
                    <a:cubicBezTo>
                      <a:pt x="5453" y="3278"/>
                      <a:pt x="5324" y="2100"/>
                      <a:pt x="4380" y="613"/>
                    </a:cubicBezTo>
                    <a:cubicBezTo>
                      <a:pt x="4380" y="613"/>
                      <a:pt x="3400" y="0"/>
                      <a:pt x="2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911;p57">
                <a:extLst>
                  <a:ext uri="{FF2B5EF4-FFF2-40B4-BE49-F238E27FC236}">
                    <a16:creationId xmlns:a16="http://schemas.microsoft.com/office/drawing/2014/main" id="{E10AC08C-9C02-4847-942E-127D9412010C}"/>
                  </a:ext>
                </a:extLst>
              </p:cNvPr>
              <p:cNvSpPr/>
              <p:nvPr/>
            </p:nvSpPr>
            <p:spPr>
              <a:xfrm>
                <a:off x="3569098" y="4519885"/>
                <a:ext cx="97328" cy="54674"/>
              </a:xfrm>
              <a:custGeom>
                <a:avLst/>
                <a:gdLst/>
                <a:ahLst/>
                <a:cxnLst/>
                <a:rect l="l" t="t" r="r" b="b"/>
                <a:pathLst>
                  <a:path w="7142" h="4012" extrusionOk="0">
                    <a:moveTo>
                      <a:pt x="530" y="1"/>
                    </a:moveTo>
                    <a:cubicBezTo>
                      <a:pt x="1" y="954"/>
                      <a:pt x="373" y="4011"/>
                      <a:pt x="373" y="4011"/>
                    </a:cubicBezTo>
                    <a:lnTo>
                      <a:pt x="1988" y="4011"/>
                    </a:lnTo>
                    <a:lnTo>
                      <a:pt x="530" y="1"/>
                    </a:lnTo>
                    <a:close/>
                    <a:moveTo>
                      <a:pt x="4826" y="452"/>
                    </a:moveTo>
                    <a:cubicBezTo>
                      <a:pt x="4343" y="452"/>
                      <a:pt x="3149" y="4011"/>
                      <a:pt x="3149" y="4011"/>
                    </a:cubicBezTo>
                    <a:lnTo>
                      <a:pt x="7141" y="4011"/>
                    </a:lnTo>
                    <a:cubicBezTo>
                      <a:pt x="7141" y="4011"/>
                      <a:pt x="5317" y="595"/>
                      <a:pt x="4853" y="456"/>
                    </a:cubicBezTo>
                    <a:cubicBezTo>
                      <a:pt x="4844" y="453"/>
                      <a:pt x="4835" y="452"/>
                      <a:pt x="4826" y="4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912;p57">
                <a:extLst>
                  <a:ext uri="{FF2B5EF4-FFF2-40B4-BE49-F238E27FC236}">
                    <a16:creationId xmlns:a16="http://schemas.microsoft.com/office/drawing/2014/main" id="{7847E805-F695-4E31-9B7E-B4E1375DF741}"/>
                  </a:ext>
                </a:extLst>
              </p:cNvPr>
              <p:cNvSpPr/>
              <p:nvPr/>
            </p:nvSpPr>
            <p:spPr>
              <a:xfrm>
                <a:off x="3536119" y="3314301"/>
                <a:ext cx="419945" cy="1076872"/>
              </a:xfrm>
              <a:custGeom>
                <a:avLst/>
                <a:gdLst/>
                <a:ahLst/>
                <a:cxnLst/>
                <a:rect l="l" t="t" r="r" b="b"/>
                <a:pathLst>
                  <a:path w="30816" h="79022" extrusionOk="0">
                    <a:moveTo>
                      <a:pt x="17501" y="0"/>
                    </a:moveTo>
                    <a:lnTo>
                      <a:pt x="7299" y="239"/>
                    </a:lnTo>
                    <a:cubicBezTo>
                      <a:pt x="7712" y="8191"/>
                      <a:pt x="1" y="16775"/>
                      <a:pt x="9390" y="25972"/>
                    </a:cubicBezTo>
                    <a:cubicBezTo>
                      <a:pt x="10612" y="29408"/>
                      <a:pt x="14664" y="41055"/>
                      <a:pt x="15252" y="46185"/>
                    </a:cubicBezTo>
                    <a:cubicBezTo>
                      <a:pt x="15946" y="52238"/>
                      <a:pt x="17073" y="54921"/>
                      <a:pt x="20574" y="61674"/>
                    </a:cubicBezTo>
                    <a:cubicBezTo>
                      <a:pt x="23605" y="67518"/>
                      <a:pt x="25749" y="74330"/>
                      <a:pt x="27034" y="79021"/>
                    </a:cubicBezTo>
                    <a:lnTo>
                      <a:pt x="30816" y="79022"/>
                    </a:lnTo>
                    <a:cubicBezTo>
                      <a:pt x="28030" y="68303"/>
                      <a:pt x="24582" y="52077"/>
                      <a:pt x="24136" y="49389"/>
                    </a:cubicBezTo>
                    <a:cubicBezTo>
                      <a:pt x="23846" y="47653"/>
                      <a:pt x="23587" y="42140"/>
                      <a:pt x="22903" y="35374"/>
                    </a:cubicBezTo>
                    <a:cubicBezTo>
                      <a:pt x="22725" y="27658"/>
                      <a:pt x="21835" y="10016"/>
                      <a:pt x="175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913;p57">
                <a:extLst>
                  <a:ext uri="{FF2B5EF4-FFF2-40B4-BE49-F238E27FC236}">
                    <a16:creationId xmlns:a16="http://schemas.microsoft.com/office/drawing/2014/main" id="{4AAC1BC0-4819-4FD4-9BF7-4F9F6DF364C5}"/>
                  </a:ext>
                </a:extLst>
              </p:cNvPr>
              <p:cNvSpPr/>
              <p:nvPr/>
            </p:nvSpPr>
            <p:spPr>
              <a:xfrm>
                <a:off x="3901159" y="4465130"/>
                <a:ext cx="173355" cy="109429"/>
              </a:xfrm>
              <a:custGeom>
                <a:avLst/>
                <a:gdLst/>
                <a:ahLst/>
                <a:cxnLst/>
                <a:rect l="l" t="t" r="r" b="b"/>
                <a:pathLst>
                  <a:path w="12721" h="8030" extrusionOk="0">
                    <a:moveTo>
                      <a:pt x="1822" y="1"/>
                    </a:moveTo>
                    <a:cubicBezTo>
                      <a:pt x="1571" y="1"/>
                      <a:pt x="1318" y="67"/>
                      <a:pt x="1060" y="214"/>
                    </a:cubicBezTo>
                    <a:cubicBezTo>
                      <a:pt x="916" y="1764"/>
                      <a:pt x="446" y="2890"/>
                      <a:pt x="243" y="3708"/>
                    </a:cubicBezTo>
                    <a:cubicBezTo>
                      <a:pt x="0" y="4722"/>
                      <a:pt x="805" y="7438"/>
                      <a:pt x="1037" y="8029"/>
                    </a:cubicBezTo>
                    <a:lnTo>
                      <a:pt x="1698" y="8029"/>
                    </a:lnTo>
                    <a:cubicBezTo>
                      <a:pt x="1713" y="7534"/>
                      <a:pt x="1919" y="6176"/>
                      <a:pt x="2449" y="5715"/>
                    </a:cubicBezTo>
                    <a:cubicBezTo>
                      <a:pt x="2449" y="5715"/>
                      <a:pt x="2451" y="5714"/>
                      <a:pt x="2457" y="5714"/>
                    </a:cubicBezTo>
                    <a:cubicBezTo>
                      <a:pt x="2518" y="5714"/>
                      <a:pt x="2922" y="5735"/>
                      <a:pt x="3584" y="6248"/>
                    </a:cubicBezTo>
                    <a:cubicBezTo>
                      <a:pt x="4354" y="6846"/>
                      <a:pt x="5450" y="8029"/>
                      <a:pt x="6017" y="8029"/>
                    </a:cubicBezTo>
                    <a:lnTo>
                      <a:pt x="12720" y="8029"/>
                    </a:lnTo>
                    <a:cubicBezTo>
                      <a:pt x="12569" y="7821"/>
                      <a:pt x="12553" y="7405"/>
                      <a:pt x="11439" y="6738"/>
                    </a:cubicBezTo>
                    <a:cubicBezTo>
                      <a:pt x="10702" y="6348"/>
                      <a:pt x="9900" y="6287"/>
                      <a:pt x="9788" y="6223"/>
                    </a:cubicBezTo>
                    <a:cubicBezTo>
                      <a:pt x="9779" y="6220"/>
                      <a:pt x="9770" y="6216"/>
                      <a:pt x="9761" y="6213"/>
                    </a:cubicBezTo>
                    <a:cubicBezTo>
                      <a:pt x="9761" y="6213"/>
                      <a:pt x="9706" y="6225"/>
                      <a:pt x="9601" y="6225"/>
                    </a:cubicBezTo>
                    <a:cubicBezTo>
                      <a:pt x="9299" y="6225"/>
                      <a:pt x="8583" y="6118"/>
                      <a:pt x="7585" y="5278"/>
                    </a:cubicBezTo>
                    <a:cubicBezTo>
                      <a:pt x="5246" y="3308"/>
                      <a:pt x="3590" y="1"/>
                      <a:pt x="18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914;p57">
                <a:extLst>
                  <a:ext uri="{FF2B5EF4-FFF2-40B4-BE49-F238E27FC236}">
                    <a16:creationId xmlns:a16="http://schemas.microsoft.com/office/drawing/2014/main" id="{0BF217CF-6A70-4707-BEFC-9C66C07D289E}"/>
                  </a:ext>
                </a:extLst>
              </p:cNvPr>
              <p:cNvSpPr/>
              <p:nvPr/>
            </p:nvSpPr>
            <p:spPr>
              <a:xfrm>
                <a:off x="3387961" y="2904754"/>
                <a:ext cx="466524" cy="431188"/>
              </a:xfrm>
              <a:custGeom>
                <a:avLst/>
                <a:gdLst/>
                <a:ahLst/>
                <a:cxnLst/>
                <a:rect l="l" t="t" r="r" b="b"/>
                <a:pathLst>
                  <a:path w="34234" h="31641" extrusionOk="0">
                    <a:moveTo>
                      <a:pt x="21646" y="0"/>
                    </a:moveTo>
                    <a:cubicBezTo>
                      <a:pt x="21646" y="0"/>
                      <a:pt x="17464" y="548"/>
                      <a:pt x="12739" y="1644"/>
                    </a:cubicBezTo>
                    <a:cubicBezTo>
                      <a:pt x="11904" y="1837"/>
                      <a:pt x="11155" y="1907"/>
                      <a:pt x="10475" y="1907"/>
                    </a:cubicBezTo>
                    <a:cubicBezTo>
                      <a:pt x="8744" y="1907"/>
                      <a:pt x="7455" y="1458"/>
                      <a:pt x="6318" y="1458"/>
                    </a:cubicBezTo>
                    <a:cubicBezTo>
                      <a:pt x="5372" y="1458"/>
                      <a:pt x="4531" y="1769"/>
                      <a:pt x="3627" y="2908"/>
                    </a:cubicBezTo>
                    <a:cubicBezTo>
                      <a:pt x="1" y="7483"/>
                      <a:pt x="5902" y="15913"/>
                      <a:pt x="9008" y="20283"/>
                    </a:cubicBezTo>
                    <a:cubicBezTo>
                      <a:pt x="10166" y="21912"/>
                      <a:pt x="12609" y="26430"/>
                      <a:pt x="13102" y="30764"/>
                    </a:cubicBezTo>
                    <a:cubicBezTo>
                      <a:pt x="13102" y="30764"/>
                      <a:pt x="16117" y="31640"/>
                      <a:pt x="20068" y="31640"/>
                    </a:cubicBezTo>
                    <a:cubicBezTo>
                      <a:pt x="22632" y="31640"/>
                      <a:pt x="25590" y="31271"/>
                      <a:pt x="28373" y="30054"/>
                    </a:cubicBezTo>
                    <a:lnTo>
                      <a:pt x="28901" y="19993"/>
                    </a:lnTo>
                    <a:cubicBezTo>
                      <a:pt x="28901" y="19993"/>
                      <a:pt x="34234" y="8849"/>
                      <a:pt x="216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915;p57">
                <a:extLst>
                  <a:ext uri="{FF2B5EF4-FFF2-40B4-BE49-F238E27FC236}">
                    <a16:creationId xmlns:a16="http://schemas.microsoft.com/office/drawing/2014/main" id="{2A2DDE2D-AF02-4E81-8A95-03FA8D7C4615}"/>
                  </a:ext>
                </a:extLst>
              </p:cNvPr>
              <p:cNvSpPr/>
              <p:nvPr/>
            </p:nvSpPr>
            <p:spPr>
              <a:xfrm>
                <a:off x="3392717" y="2899030"/>
                <a:ext cx="403796" cy="718946"/>
              </a:xfrm>
              <a:custGeom>
                <a:avLst/>
                <a:gdLst/>
                <a:ahLst/>
                <a:cxnLst/>
                <a:rect l="l" t="t" r="r" b="b"/>
                <a:pathLst>
                  <a:path w="29631" h="52757" extrusionOk="0">
                    <a:moveTo>
                      <a:pt x="19718" y="0"/>
                    </a:moveTo>
                    <a:cubicBezTo>
                      <a:pt x="17347" y="0"/>
                      <a:pt x="14219" y="634"/>
                      <a:pt x="9913" y="1881"/>
                    </a:cubicBezTo>
                    <a:cubicBezTo>
                      <a:pt x="9913" y="1881"/>
                      <a:pt x="8269" y="1698"/>
                      <a:pt x="6600" y="1698"/>
                    </a:cubicBezTo>
                    <a:cubicBezTo>
                      <a:pt x="5336" y="1698"/>
                      <a:pt x="4058" y="1803"/>
                      <a:pt x="3469" y="2172"/>
                    </a:cubicBezTo>
                    <a:cubicBezTo>
                      <a:pt x="1022" y="3710"/>
                      <a:pt x="0" y="8617"/>
                      <a:pt x="2137" y="13657"/>
                    </a:cubicBezTo>
                    <a:cubicBezTo>
                      <a:pt x="4272" y="18698"/>
                      <a:pt x="7329" y="26538"/>
                      <a:pt x="7329" y="26538"/>
                    </a:cubicBezTo>
                    <a:cubicBezTo>
                      <a:pt x="7329" y="26538"/>
                      <a:pt x="6317" y="43384"/>
                      <a:pt x="3468" y="51040"/>
                    </a:cubicBezTo>
                    <a:cubicBezTo>
                      <a:pt x="3468" y="51040"/>
                      <a:pt x="8089" y="52756"/>
                      <a:pt x="14130" y="52756"/>
                    </a:cubicBezTo>
                    <a:cubicBezTo>
                      <a:pt x="18100" y="52756"/>
                      <a:pt x="22683" y="52015"/>
                      <a:pt x="26972" y="49559"/>
                    </a:cubicBezTo>
                    <a:cubicBezTo>
                      <a:pt x="26972" y="49559"/>
                      <a:pt x="29630" y="10243"/>
                      <a:pt x="26972" y="4888"/>
                    </a:cubicBezTo>
                    <a:cubicBezTo>
                      <a:pt x="25342" y="1602"/>
                      <a:pt x="23487" y="0"/>
                      <a:pt x="197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916;p57">
                <a:extLst>
                  <a:ext uri="{FF2B5EF4-FFF2-40B4-BE49-F238E27FC236}">
                    <a16:creationId xmlns:a16="http://schemas.microsoft.com/office/drawing/2014/main" id="{7D530E91-252E-4BE2-A51F-B3E878CD4F93}"/>
                  </a:ext>
                </a:extLst>
              </p:cNvPr>
              <p:cNvSpPr/>
              <p:nvPr/>
            </p:nvSpPr>
            <p:spPr>
              <a:xfrm>
                <a:off x="3638871" y="2903528"/>
                <a:ext cx="524223" cy="251605"/>
              </a:xfrm>
              <a:custGeom>
                <a:avLst/>
                <a:gdLst/>
                <a:ahLst/>
                <a:cxnLst/>
                <a:rect l="l" t="t" r="r" b="b"/>
                <a:pathLst>
                  <a:path w="38468" h="18463" extrusionOk="0">
                    <a:moveTo>
                      <a:pt x="3917" y="1"/>
                    </a:moveTo>
                    <a:cubicBezTo>
                      <a:pt x="3674" y="1"/>
                      <a:pt x="3446" y="30"/>
                      <a:pt x="3234" y="90"/>
                    </a:cubicBezTo>
                    <a:cubicBezTo>
                      <a:pt x="0" y="1016"/>
                      <a:pt x="463" y="6037"/>
                      <a:pt x="3234" y="8762"/>
                    </a:cubicBezTo>
                    <a:cubicBezTo>
                      <a:pt x="6004" y="11489"/>
                      <a:pt x="17934" y="18147"/>
                      <a:pt x="21417" y="18457"/>
                    </a:cubicBezTo>
                    <a:cubicBezTo>
                      <a:pt x="21460" y="18460"/>
                      <a:pt x="21503" y="18462"/>
                      <a:pt x="21548" y="18462"/>
                    </a:cubicBezTo>
                    <a:cubicBezTo>
                      <a:pt x="25219" y="18462"/>
                      <a:pt x="38182" y="6103"/>
                      <a:pt x="38182" y="6103"/>
                    </a:cubicBezTo>
                    <a:cubicBezTo>
                      <a:pt x="38182" y="6103"/>
                      <a:pt x="38468" y="4744"/>
                      <a:pt x="37074" y="4558"/>
                    </a:cubicBezTo>
                    <a:lnTo>
                      <a:pt x="20873" y="13037"/>
                    </a:lnTo>
                    <a:cubicBezTo>
                      <a:pt x="20873" y="13037"/>
                      <a:pt x="9074" y="1"/>
                      <a:pt x="39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917;p57">
                <a:extLst>
                  <a:ext uri="{FF2B5EF4-FFF2-40B4-BE49-F238E27FC236}">
                    <a16:creationId xmlns:a16="http://schemas.microsoft.com/office/drawing/2014/main" id="{8D2902BE-F036-4DC8-8A7C-A740C9CC56BE}"/>
                  </a:ext>
                </a:extLst>
              </p:cNvPr>
              <p:cNvSpPr/>
              <p:nvPr/>
            </p:nvSpPr>
            <p:spPr>
              <a:xfrm>
                <a:off x="3389174" y="2622174"/>
                <a:ext cx="309140" cy="528461"/>
              </a:xfrm>
              <a:custGeom>
                <a:avLst/>
                <a:gdLst/>
                <a:ahLst/>
                <a:cxnLst/>
                <a:rect l="l" t="t" r="r" b="b"/>
                <a:pathLst>
                  <a:path w="22685" h="38779" extrusionOk="0">
                    <a:moveTo>
                      <a:pt x="11643" y="1"/>
                    </a:moveTo>
                    <a:cubicBezTo>
                      <a:pt x="9340" y="1"/>
                      <a:pt x="6845" y="739"/>
                      <a:pt x="5136" y="3310"/>
                    </a:cubicBezTo>
                    <a:cubicBezTo>
                      <a:pt x="2637" y="7070"/>
                      <a:pt x="5136" y="12522"/>
                      <a:pt x="5136" y="12522"/>
                    </a:cubicBezTo>
                    <a:cubicBezTo>
                      <a:pt x="5136" y="12522"/>
                      <a:pt x="1735" y="15186"/>
                      <a:pt x="867" y="21753"/>
                    </a:cubicBezTo>
                    <a:cubicBezTo>
                      <a:pt x="0" y="28319"/>
                      <a:pt x="3205" y="32225"/>
                      <a:pt x="3205" y="32225"/>
                    </a:cubicBezTo>
                    <a:cubicBezTo>
                      <a:pt x="3205" y="32225"/>
                      <a:pt x="2493" y="36758"/>
                      <a:pt x="7707" y="38463"/>
                    </a:cubicBezTo>
                    <a:cubicBezTo>
                      <a:pt x="8362" y="38677"/>
                      <a:pt x="9030" y="38779"/>
                      <a:pt x="9693" y="38779"/>
                    </a:cubicBezTo>
                    <a:cubicBezTo>
                      <a:pt x="14310" y="38779"/>
                      <a:pt x="18735" y="33860"/>
                      <a:pt x="17516" y="27691"/>
                    </a:cubicBezTo>
                    <a:cubicBezTo>
                      <a:pt x="16122" y="20635"/>
                      <a:pt x="17336" y="14427"/>
                      <a:pt x="17336" y="14427"/>
                    </a:cubicBezTo>
                    <a:cubicBezTo>
                      <a:pt x="22292" y="12193"/>
                      <a:pt x="22685" y="6248"/>
                      <a:pt x="21931" y="3310"/>
                    </a:cubicBezTo>
                    <a:cubicBezTo>
                      <a:pt x="21477" y="1546"/>
                      <a:pt x="19976" y="1193"/>
                      <a:pt x="18849" y="1193"/>
                    </a:cubicBezTo>
                    <a:cubicBezTo>
                      <a:pt x="18100" y="1193"/>
                      <a:pt x="17516" y="1349"/>
                      <a:pt x="17516" y="1349"/>
                    </a:cubicBezTo>
                    <a:cubicBezTo>
                      <a:pt x="17516" y="1349"/>
                      <a:pt x="14754" y="1"/>
                      <a:pt x="116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918;p57">
                <a:extLst>
                  <a:ext uri="{FF2B5EF4-FFF2-40B4-BE49-F238E27FC236}">
                    <a16:creationId xmlns:a16="http://schemas.microsoft.com/office/drawing/2014/main" id="{DDA19D7D-BA47-4C39-AED4-5F473E86A2D0}"/>
                  </a:ext>
                </a:extLst>
              </p:cNvPr>
              <p:cNvSpPr/>
              <p:nvPr/>
            </p:nvSpPr>
            <p:spPr>
              <a:xfrm>
                <a:off x="4144083" y="2905708"/>
                <a:ext cx="101062" cy="81152"/>
              </a:xfrm>
              <a:custGeom>
                <a:avLst/>
                <a:gdLst/>
                <a:ahLst/>
                <a:cxnLst/>
                <a:rect l="l" t="t" r="r" b="b"/>
                <a:pathLst>
                  <a:path w="7416" h="5955" extrusionOk="0">
                    <a:moveTo>
                      <a:pt x="6456" y="1"/>
                    </a:moveTo>
                    <a:lnTo>
                      <a:pt x="6456" y="1"/>
                    </a:lnTo>
                    <a:cubicBezTo>
                      <a:pt x="5759" y="612"/>
                      <a:pt x="3141" y="1310"/>
                      <a:pt x="2356" y="1659"/>
                    </a:cubicBezTo>
                    <a:cubicBezTo>
                      <a:pt x="1570" y="2007"/>
                      <a:pt x="1" y="4398"/>
                      <a:pt x="1" y="4398"/>
                    </a:cubicBezTo>
                    <a:lnTo>
                      <a:pt x="1107" y="5943"/>
                    </a:lnTo>
                    <a:cubicBezTo>
                      <a:pt x="1260" y="5951"/>
                      <a:pt x="1409" y="5955"/>
                      <a:pt x="1551" y="5955"/>
                    </a:cubicBezTo>
                    <a:cubicBezTo>
                      <a:pt x="3145" y="5955"/>
                      <a:pt x="4100" y="5497"/>
                      <a:pt x="4100" y="5497"/>
                    </a:cubicBezTo>
                    <a:lnTo>
                      <a:pt x="4798" y="5587"/>
                    </a:lnTo>
                    <a:cubicBezTo>
                      <a:pt x="4811" y="5589"/>
                      <a:pt x="4824" y="5589"/>
                      <a:pt x="4836" y="5589"/>
                    </a:cubicBezTo>
                    <a:cubicBezTo>
                      <a:pt x="5521" y="5589"/>
                      <a:pt x="6190" y="3308"/>
                      <a:pt x="6019" y="2880"/>
                    </a:cubicBezTo>
                    <a:cubicBezTo>
                      <a:pt x="5846" y="2444"/>
                      <a:pt x="5061" y="1746"/>
                      <a:pt x="5061" y="1746"/>
                    </a:cubicBezTo>
                    <a:cubicBezTo>
                      <a:pt x="7415" y="349"/>
                      <a:pt x="6456" y="1"/>
                      <a:pt x="64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BD6A9EB4-91F4-4A52-A7A4-E0BF2611BA7C}"/>
              </a:ext>
            </a:extLst>
          </p:cNvPr>
          <p:cNvCxnSpPr>
            <a:cxnSpLocks/>
          </p:cNvCxnSpPr>
          <p:nvPr/>
        </p:nvCxnSpPr>
        <p:spPr>
          <a:xfrm>
            <a:off x="2472588" y="7174981"/>
            <a:ext cx="4417780" cy="12700"/>
          </a:xfrm>
          <a:prstGeom prst="bentConnector4">
            <a:avLst>
              <a:gd name="adj1" fmla="val 1530"/>
              <a:gd name="adj2" fmla="val 2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2499BA5A-9CFC-4605-A6EF-237130F73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66" y="1380821"/>
            <a:ext cx="778262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4153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title"/>
          </p:nvPr>
        </p:nvSpPr>
        <p:spPr>
          <a:xfrm>
            <a:off x="713250" y="16267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甘特圖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C8A2117-FB7E-4497-8F3D-587241062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511" y="1200821"/>
            <a:ext cx="6380978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19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1"/>
          <p:cNvSpPr txBox="1">
            <a:spLocks noGrp="1"/>
          </p:cNvSpPr>
          <p:nvPr>
            <p:ph type="ctrTitle"/>
          </p:nvPr>
        </p:nvSpPr>
        <p:spPr>
          <a:xfrm>
            <a:off x="5347800" y="2174900"/>
            <a:ext cx="3083100" cy="11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非功能性需求</a:t>
            </a:r>
            <a:endParaRPr lang="en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4" name="Google Shape;484;p51"/>
          <p:cNvSpPr txBox="1">
            <a:spLocks noGrp="1"/>
          </p:cNvSpPr>
          <p:nvPr>
            <p:ph type="title" idx="2"/>
          </p:nvPr>
        </p:nvSpPr>
        <p:spPr>
          <a:xfrm>
            <a:off x="5347800" y="126237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85" name="Google Shape;485;p51"/>
          <p:cNvSpPr/>
          <p:nvPr/>
        </p:nvSpPr>
        <p:spPr>
          <a:xfrm>
            <a:off x="-449032" y="766006"/>
            <a:ext cx="5261828" cy="3282219"/>
          </a:xfrm>
          <a:custGeom>
            <a:avLst/>
            <a:gdLst/>
            <a:ahLst/>
            <a:cxnLst/>
            <a:rect l="l" t="t" r="r" b="b"/>
            <a:pathLst>
              <a:path w="280968" h="175262" extrusionOk="0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1"/>
          <p:cNvSpPr/>
          <p:nvPr/>
        </p:nvSpPr>
        <p:spPr>
          <a:xfrm>
            <a:off x="-366069" y="4450023"/>
            <a:ext cx="4884806" cy="239712"/>
          </a:xfrm>
          <a:custGeom>
            <a:avLst/>
            <a:gdLst/>
            <a:ahLst/>
            <a:cxnLst/>
            <a:rect l="l" t="t" r="r" b="b"/>
            <a:pathLst>
              <a:path w="260836" h="12800" extrusionOk="0">
                <a:moveTo>
                  <a:pt x="130418" y="1"/>
                </a:moveTo>
                <a:cubicBezTo>
                  <a:pt x="95830" y="1"/>
                  <a:pt x="62657" y="674"/>
                  <a:pt x="38199" y="1875"/>
                </a:cubicBezTo>
                <a:cubicBezTo>
                  <a:pt x="13742" y="3075"/>
                  <a:pt x="1" y="4703"/>
                  <a:pt x="1" y="6399"/>
                </a:cubicBezTo>
                <a:cubicBezTo>
                  <a:pt x="1" y="8096"/>
                  <a:pt x="13742" y="9724"/>
                  <a:pt x="38199" y="10924"/>
                </a:cubicBezTo>
                <a:cubicBezTo>
                  <a:pt x="62657" y="12124"/>
                  <a:pt x="95830" y="12799"/>
                  <a:pt x="130419" y="12799"/>
                </a:cubicBezTo>
                <a:cubicBezTo>
                  <a:pt x="165007" y="12799"/>
                  <a:pt x="198180" y="12124"/>
                  <a:pt x="222637" y="10924"/>
                </a:cubicBezTo>
                <a:cubicBezTo>
                  <a:pt x="247095" y="9724"/>
                  <a:pt x="260836" y="8096"/>
                  <a:pt x="260836" y="6399"/>
                </a:cubicBezTo>
                <a:cubicBezTo>
                  <a:pt x="260836" y="4703"/>
                  <a:pt x="247095" y="3075"/>
                  <a:pt x="222637" y="1875"/>
                </a:cubicBezTo>
                <a:cubicBezTo>
                  <a:pt x="198180" y="674"/>
                  <a:pt x="165007" y="1"/>
                  <a:pt x="130418" y="1"/>
                </a:cubicBezTo>
                <a:close/>
              </a:path>
            </a:pathLst>
          </a:custGeom>
          <a:solidFill>
            <a:srgbClr val="CBEC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D99582F-9653-43A9-A3BA-CB551C0C3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09" y="1208587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8079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4"/>
          <p:cNvSpPr txBox="1">
            <a:spLocks noGrp="1"/>
          </p:cNvSpPr>
          <p:nvPr>
            <p:ph type="title"/>
          </p:nvPr>
        </p:nvSpPr>
        <p:spPr>
          <a:xfrm>
            <a:off x="1167625" y="2881600"/>
            <a:ext cx="2167246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分析使用者需求</a:t>
            </a:r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75" name="Google Shape;1075;p64"/>
          <p:cNvSpPr txBox="1">
            <a:spLocks noGrp="1"/>
          </p:cNvSpPr>
          <p:nvPr>
            <p:ph type="subTitle" idx="1"/>
          </p:nvPr>
        </p:nvSpPr>
        <p:spPr>
          <a:xfrm>
            <a:off x="1200603" y="3663006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分析使用者對餐廳及菜色的要求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76" name="Google Shape;1076;p64"/>
          <p:cNvSpPr txBox="1">
            <a:spLocks noGrp="1"/>
          </p:cNvSpPr>
          <p:nvPr>
            <p:ph type="title" idx="2"/>
          </p:nvPr>
        </p:nvSpPr>
        <p:spPr>
          <a:xfrm>
            <a:off x="3818502" y="2881600"/>
            <a:ext cx="18696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提供篩選服務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77" name="Google Shape;1077;p64"/>
          <p:cNvSpPr txBox="1">
            <a:spLocks noGrp="1"/>
          </p:cNvSpPr>
          <p:nvPr>
            <p:ph type="subTitle" idx="3"/>
          </p:nvPr>
        </p:nvSpPr>
        <p:spPr>
          <a:xfrm>
            <a:off x="3669681" y="3663006"/>
            <a:ext cx="2167245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根據使用者條件篩選符合的餐廳及菜單</a:t>
            </a:r>
          </a:p>
        </p:txBody>
      </p:sp>
      <p:sp>
        <p:nvSpPr>
          <p:cNvPr id="1078" name="Google Shape;1078;p64"/>
          <p:cNvSpPr txBox="1">
            <a:spLocks noGrp="1"/>
          </p:cNvSpPr>
          <p:nvPr>
            <p:ph type="title" idx="4"/>
          </p:nvPr>
        </p:nvSpPr>
        <p:spPr>
          <a:xfrm>
            <a:off x="6106776" y="2881600"/>
            <a:ext cx="18696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隨機推薦餐廳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79" name="Google Shape;1079;p64"/>
          <p:cNvSpPr txBox="1">
            <a:spLocks noGrp="1"/>
          </p:cNvSpPr>
          <p:nvPr>
            <p:ph type="subTitle" idx="5"/>
          </p:nvPr>
        </p:nvSpPr>
        <p:spPr>
          <a:xfrm>
            <a:off x="6095517" y="3663006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幫助沒想法的使用者決定吃什麼</a:t>
            </a:r>
          </a:p>
        </p:txBody>
      </p:sp>
      <p:sp>
        <p:nvSpPr>
          <p:cNvPr id="1080" name="Google Shape;1080;p64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功能性需求</a:t>
            </a:r>
          </a:p>
        </p:txBody>
      </p:sp>
      <p:sp>
        <p:nvSpPr>
          <p:cNvPr id="1082" name="Google Shape;1082;p64"/>
          <p:cNvSpPr/>
          <p:nvPr/>
        </p:nvSpPr>
        <p:spPr>
          <a:xfrm>
            <a:off x="1511876" y="1675569"/>
            <a:ext cx="1181100" cy="118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3" name="Google Shape;1083;p64"/>
          <p:cNvSpPr/>
          <p:nvPr/>
        </p:nvSpPr>
        <p:spPr>
          <a:xfrm>
            <a:off x="6451025" y="1675569"/>
            <a:ext cx="1181100" cy="118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9" name="Google Shape;1099;p64"/>
          <p:cNvGrpSpPr/>
          <p:nvPr/>
        </p:nvGrpSpPr>
        <p:grpSpPr>
          <a:xfrm>
            <a:off x="1852574" y="2017311"/>
            <a:ext cx="499704" cy="497616"/>
            <a:chOff x="3545301" y="2423523"/>
            <a:chExt cx="358134" cy="356637"/>
          </a:xfrm>
        </p:grpSpPr>
        <p:sp>
          <p:nvSpPr>
            <p:cNvPr id="1100" name="Google Shape;1100;p64"/>
            <p:cNvSpPr/>
            <p:nvPr/>
          </p:nvSpPr>
          <p:spPr>
            <a:xfrm>
              <a:off x="3545301" y="2633630"/>
              <a:ext cx="64600" cy="146531"/>
            </a:xfrm>
            <a:custGeom>
              <a:avLst/>
              <a:gdLst/>
              <a:ahLst/>
              <a:cxnLst/>
              <a:rect l="l" t="t" r="r" b="b"/>
              <a:pathLst>
                <a:path w="2460" h="5580" extrusionOk="0">
                  <a:moveTo>
                    <a:pt x="354" y="0"/>
                  </a:moveTo>
                  <a:cubicBezTo>
                    <a:pt x="153" y="0"/>
                    <a:pt x="0" y="154"/>
                    <a:pt x="0" y="345"/>
                  </a:cubicBezTo>
                  <a:lnTo>
                    <a:pt x="0" y="5580"/>
                  </a:lnTo>
                  <a:lnTo>
                    <a:pt x="2460" y="5580"/>
                  </a:lnTo>
                  <a:lnTo>
                    <a:pt x="2460" y="345"/>
                  </a:lnTo>
                  <a:cubicBezTo>
                    <a:pt x="2460" y="154"/>
                    <a:pt x="2306" y="0"/>
                    <a:pt x="2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64"/>
            <p:cNvSpPr/>
            <p:nvPr/>
          </p:nvSpPr>
          <p:spPr>
            <a:xfrm>
              <a:off x="3545301" y="2633630"/>
              <a:ext cx="30934" cy="146531"/>
            </a:xfrm>
            <a:custGeom>
              <a:avLst/>
              <a:gdLst/>
              <a:ahLst/>
              <a:cxnLst/>
              <a:rect l="l" t="t" r="r" b="b"/>
              <a:pathLst>
                <a:path w="1178" h="5580" extrusionOk="0">
                  <a:moveTo>
                    <a:pt x="354" y="0"/>
                  </a:moveTo>
                  <a:cubicBezTo>
                    <a:pt x="153" y="0"/>
                    <a:pt x="0" y="154"/>
                    <a:pt x="0" y="345"/>
                  </a:cubicBezTo>
                  <a:lnTo>
                    <a:pt x="0" y="5580"/>
                  </a:lnTo>
                  <a:lnTo>
                    <a:pt x="833" y="5580"/>
                  </a:lnTo>
                  <a:lnTo>
                    <a:pt x="833" y="345"/>
                  </a:lnTo>
                  <a:cubicBezTo>
                    <a:pt x="833" y="154"/>
                    <a:pt x="986" y="0"/>
                    <a:pt x="1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64"/>
            <p:cNvSpPr/>
            <p:nvPr/>
          </p:nvSpPr>
          <p:spPr>
            <a:xfrm>
              <a:off x="3643041" y="2597181"/>
              <a:ext cx="64888" cy="182980"/>
            </a:xfrm>
            <a:custGeom>
              <a:avLst/>
              <a:gdLst/>
              <a:ahLst/>
              <a:cxnLst/>
              <a:rect l="l" t="t" r="r" b="b"/>
              <a:pathLst>
                <a:path w="2471" h="6968" extrusionOk="0">
                  <a:moveTo>
                    <a:pt x="355" y="1"/>
                  </a:moveTo>
                  <a:cubicBezTo>
                    <a:pt x="164" y="10"/>
                    <a:pt x="1" y="163"/>
                    <a:pt x="1" y="355"/>
                  </a:cubicBezTo>
                  <a:lnTo>
                    <a:pt x="1" y="6968"/>
                  </a:lnTo>
                  <a:lnTo>
                    <a:pt x="2470" y="6968"/>
                  </a:lnTo>
                  <a:lnTo>
                    <a:pt x="2470" y="355"/>
                  </a:lnTo>
                  <a:cubicBezTo>
                    <a:pt x="2460" y="163"/>
                    <a:pt x="2307" y="10"/>
                    <a:pt x="2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64"/>
            <p:cNvSpPr/>
            <p:nvPr/>
          </p:nvSpPr>
          <p:spPr>
            <a:xfrm>
              <a:off x="3643041" y="2597181"/>
              <a:ext cx="30961" cy="182980"/>
            </a:xfrm>
            <a:custGeom>
              <a:avLst/>
              <a:gdLst/>
              <a:ahLst/>
              <a:cxnLst/>
              <a:rect l="l" t="t" r="r" b="b"/>
              <a:pathLst>
                <a:path w="1179" h="6968" extrusionOk="0">
                  <a:moveTo>
                    <a:pt x="355" y="1"/>
                  </a:moveTo>
                  <a:cubicBezTo>
                    <a:pt x="154" y="10"/>
                    <a:pt x="1" y="163"/>
                    <a:pt x="1" y="355"/>
                  </a:cubicBezTo>
                  <a:lnTo>
                    <a:pt x="1" y="6968"/>
                  </a:lnTo>
                  <a:lnTo>
                    <a:pt x="824" y="6968"/>
                  </a:lnTo>
                  <a:lnTo>
                    <a:pt x="824" y="355"/>
                  </a:lnTo>
                  <a:cubicBezTo>
                    <a:pt x="824" y="163"/>
                    <a:pt x="977" y="10"/>
                    <a:pt x="1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64"/>
            <p:cNvSpPr/>
            <p:nvPr/>
          </p:nvSpPr>
          <p:spPr>
            <a:xfrm>
              <a:off x="3740807" y="2560994"/>
              <a:ext cx="65125" cy="219166"/>
            </a:xfrm>
            <a:custGeom>
              <a:avLst/>
              <a:gdLst/>
              <a:ahLst/>
              <a:cxnLst/>
              <a:rect l="l" t="t" r="r" b="b"/>
              <a:pathLst>
                <a:path w="2480" h="8346" extrusionOk="0">
                  <a:moveTo>
                    <a:pt x="355" y="1"/>
                  </a:moveTo>
                  <a:cubicBezTo>
                    <a:pt x="163" y="1"/>
                    <a:pt x="10" y="163"/>
                    <a:pt x="1" y="355"/>
                  </a:cubicBezTo>
                  <a:lnTo>
                    <a:pt x="1" y="8346"/>
                  </a:lnTo>
                  <a:lnTo>
                    <a:pt x="2479" y="8346"/>
                  </a:lnTo>
                  <a:lnTo>
                    <a:pt x="2479" y="355"/>
                  </a:lnTo>
                  <a:cubicBezTo>
                    <a:pt x="2470" y="154"/>
                    <a:pt x="2307" y="1"/>
                    <a:pt x="2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64"/>
            <p:cNvSpPr/>
            <p:nvPr/>
          </p:nvSpPr>
          <p:spPr>
            <a:xfrm>
              <a:off x="3740807" y="2560994"/>
              <a:ext cx="30934" cy="219166"/>
            </a:xfrm>
            <a:custGeom>
              <a:avLst/>
              <a:gdLst/>
              <a:ahLst/>
              <a:cxnLst/>
              <a:rect l="l" t="t" r="r" b="b"/>
              <a:pathLst>
                <a:path w="1178" h="8346" extrusionOk="0">
                  <a:moveTo>
                    <a:pt x="355" y="1"/>
                  </a:moveTo>
                  <a:cubicBezTo>
                    <a:pt x="163" y="1"/>
                    <a:pt x="10" y="163"/>
                    <a:pt x="1" y="355"/>
                  </a:cubicBezTo>
                  <a:lnTo>
                    <a:pt x="1" y="8346"/>
                  </a:lnTo>
                  <a:lnTo>
                    <a:pt x="824" y="8346"/>
                  </a:lnTo>
                  <a:lnTo>
                    <a:pt x="824" y="355"/>
                  </a:lnTo>
                  <a:cubicBezTo>
                    <a:pt x="833" y="163"/>
                    <a:pt x="986" y="1"/>
                    <a:pt x="1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64"/>
            <p:cNvSpPr/>
            <p:nvPr/>
          </p:nvSpPr>
          <p:spPr>
            <a:xfrm>
              <a:off x="3838573" y="2524808"/>
              <a:ext cx="64862" cy="255352"/>
            </a:xfrm>
            <a:custGeom>
              <a:avLst/>
              <a:gdLst/>
              <a:ahLst/>
              <a:cxnLst/>
              <a:rect l="l" t="t" r="r" b="b"/>
              <a:pathLst>
                <a:path w="2470" h="9724" extrusionOk="0">
                  <a:moveTo>
                    <a:pt x="355" y="0"/>
                  </a:moveTo>
                  <a:cubicBezTo>
                    <a:pt x="163" y="0"/>
                    <a:pt x="10" y="163"/>
                    <a:pt x="1" y="355"/>
                  </a:cubicBezTo>
                  <a:lnTo>
                    <a:pt x="1" y="9724"/>
                  </a:lnTo>
                  <a:lnTo>
                    <a:pt x="2470" y="9724"/>
                  </a:lnTo>
                  <a:lnTo>
                    <a:pt x="2470" y="355"/>
                  </a:lnTo>
                  <a:cubicBezTo>
                    <a:pt x="2470" y="163"/>
                    <a:pt x="2307" y="0"/>
                    <a:pt x="2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64"/>
            <p:cNvSpPr/>
            <p:nvPr/>
          </p:nvSpPr>
          <p:spPr>
            <a:xfrm>
              <a:off x="3838835" y="2524808"/>
              <a:ext cx="30934" cy="255352"/>
            </a:xfrm>
            <a:custGeom>
              <a:avLst/>
              <a:gdLst/>
              <a:ahLst/>
              <a:cxnLst/>
              <a:rect l="l" t="t" r="r" b="b"/>
              <a:pathLst>
                <a:path w="1178" h="9724" extrusionOk="0">
                  <a:moveTo>
                    <a:pt x="354" y="0"/>
                  </a:moveTo>
                  <a:cubicBezTo>
                    <a:pt x="153" y="0"/>
                    <a:pt x="0" y="163"/>
                    <a:pt x="0" y="355"/>
                  </a:cubicBezTo>
                  <a:lnTo>
                    <a:pt x="0" y="9724"/>
                  </a:lnTo>
                  <a:lnTo>
                    <a:pt x="823" y="9724"/>
                  </a:lnTo>
                  <a:lnTo>
                    <a:pt x="823" y="355"/>
                  </a:lnTo>
                  <a:cubicBezTo>
                    <a:pt x="823" y="154"/>
                    <a:pt x="976" y="0"/>
                    <a:pt x="1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64"/>
            <p:cNvSpPr/>
            <p:nvPr/>
          </p:nvSpPr>
          <p:spPr>
            <a:xfrm>
              <a:off x="3560873" y="2423523"/>
              <a:ext cx="332767" cy="134241"/>
            </a:xfrm>
            <a:custGeom>
              <a:avLst/>
              <a:gdLst/>
              <a:ahLst/>
              <a:cxnLst/>
              <a:rect l="l" t="t" r="r" b="b"/>
              <a:pathLst>
                <a:path w="12672" h="5112" extrusionOk="0">
                  <a:moveTo>
                    <a:pt x="10171" y="0"/>
                  </a:moveTo>
                  <a:cubicBezTo>
                    <a:pt x="9996" y="0"/>
                    <a:pt x="9889" y="205"/>
                    <a:pt x="9992" y="355"/>
                  </a:cubicBezTo>
                  <a:lnTo>
                    <a:pt x="10355" y="872"/>
                  </a:lnTo>
                  <a:cubicBezTo>
                    <a:pt x="9140" y="1599"/>
                    <a:pt x="5274" y="3628"/>
                    <a:pt x="0" y="3628"/>
                  </a:cubicBezTo>
                  <a:lnTo>
                    <a:pt x="0" y="5111"/>
                  </a:lnTo>
                  <a:cubicBezTo>
                    <a:pt x="2871" y="5102"/>
                    <a:pt x="5714" y="4547"/>
                    <a:pt x="8374" y="3484"/>
                  </a:cubicBezTo>
                  <a:cubicBezTo>
                    <a:pt x="9351" y="3092"/>
                    <a:pt x="10298" y="2633"/>
                    <a:pt x="11207" y="2087"/>
                  </a:cubicBezTo>
                  <a:lnTo>
                    <a:pt x="11523" y="2546"/>
                  </a:lnTo>
                  <a:cubicBezTo>
                    <a:pt x="11568" y="2612"/>
                    <a:pt x="11636" y="2642"/>
                    <a:pt x="11703" y="2642"/>
                  </a:cubicBezTo>
                  <a:cubicBezTo>
                    <a:pt x="11793" y="2642"/>
                    <a:pt x="11883" y="2588"/>
                    <a:pt x="11915" y="2489"/>
                  </a:cubicBezTo>
                  <a:lnTo>
                    <a:pt x="12624" y="374"/>
                  </a:lnTo>
                  <a:cubicBezTo>
                    <a:pt x="12671" y="230"/>
                    <a:pt x="12566" y="77"/>
                    <a:pt x="12413" y="77"/>
                  </a:cubicBezTo>
                  <a:lnTo>
                    <a:pt x="10183" y="1"/>
                  </a:lnTo>
                  <a:cubicBezTo>
                    <a:pt x="10179" y="0"/>
                    <a:pt x="10175" y="0"/>
                    <a:pt x="101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1082;p64">
            <a:extLst>
              <a:ext uri="{FF2B5EF4-FFF2-40B4-BE49-F238E27FC236}">
                <a16:creationId xmlns:a16="http://schemas.microsoft.com/office/drawing/2014/main" id="{B35E1268-5BD9-48D1-BD6B-57265FF4CCCE}"/>
              </a:ext>
            </a:extLst>
          </p:cNvPr>
          <p:cNvSpPr/>
          <p:nvPr/>
        </p:nvSpPr>
        <p:spPr>
          <a:xfrm>
            <a:off x="3981072" y="1675569"/>
            <a:ext cx="1181100" cy="118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5D1773D-35B2-4C85-B314-4E0B81A0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06" t="20841" r="23138" b="37175"/>
          <a:stretch/>
        </p:blipFill>
        <p:spPr>
          <a:xfrm>
            <a:off x="6636355" y="1935616"/>
            <a:ext cx="810439" cy="648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BD97D41-35EA-4455-B029-E4506FED0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622" y="199611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67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4" grpId="0"/>
      <p:bldP spid="1075" grpId="0" build="p"/>
      <p:bldP spid="1076" grpId="0"/>
      <p:bldP spid="1077" grpId="0" build="p"/>
      <p:bldP spid="1078" grpId="0"/>
      <p:bldP spid="1079" grpId="0" build="p"/>
      <p:bldP spid="1082" grpId="0" animBg="1"/>
      <p:bldP spid="1083" grpId="0" animBg="1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4"/>
          <p:cNvSpPr txBox="1">
            <a:spLocks noGrp="1"/>
          </p:cNvSpPr>
          <p:nvPr>
            <p:ph type="title"/>
          </p:nvPr>
        </p:nvSpPr>
        <p:spPr>
          <a:xfrm>
            <a:off x="1167625" y="2881600"/>
            <a:ext cx="18696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反應時間</a:t>
            </a:r>
          </a:p>
        </p:txBody>
      </p:sp>
      <p:sp>
        <p:nvSpPr>
          <p:cNvPr id="1075" name="Google Shape;1075;p64"/>
          <p:cNvSpPr txBox="1">
            <a:spLocks noGrp="1"/>
          </p:cNvSpPr>
          <p:nvPr>
            <p:ph type="subTitle" idx="1"/>
          </p:nvPr>
        </p:nvSpPr>
        <p:spPr>
          <a:xfrm>
            <a:off x="1085201" y="3592934"/>
            <a:ext cx="2353376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設完篩選條件後，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後台分析反應時間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秒內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76" name="Google Shape;1076;p64"/>
          <p:cNvSpPr txBox="1">
            <a:spLocks noGrp="1"/>
          </p:cNvSpPr>
          <p:nvPr>
            <p:ph type="title" idx="2"/>
          </p:nvPr>
        </p:nvSpPr>
        <p:spPr>
          <a:xfrm>
            <a:off x="3637201" y="2881600"/>
            <a:ext cx="18696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使用性</a:t>
            </a:r>
          </a:p>
        </p:txBody>
      </p:sp>
      <p:sp>
        <p:nvSpPr>
          <p:cNvPr id="1077" name="Google Shape;1077;p64"/>
          <p:cNvSpPr txBox="1">
            <a:spLocks noGrp="1"/>
          </p:cNvSpPr>
          <p:nvPr>
            <p:ph type="subTitle" idx="3"/>
          </p:nvPr>
        </p:nvSpPr>
        <p:spPr>
          <a:xfrm>
            <a:off x="3681725" y="3590689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人性化設計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易上手</a:t>
            </a:r>
          </a:p>
        </p:txBody>
      </p:sp>
      <p:sp>
        <p:nvSpPr>
          <p:cNvPr id="1078" name="Google Shape;1078;p64"/>
          <p:cNvSpPr txBox="1">
            <a:spLocks noGrp="1"/>
          </p:cNvSpPr>
          <p:nvPr>
            <p:ph type="title" idx="4"/>
          </p:nvPr>
        </p:nvSpPr>
        <p:spPr>
          <a:xfrm>
            <a:off x="6106776" y="2881600"/>
            <a:ext cx="18696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維護性</a:t>
            </a:r>
          </a:p>
        </p:txBody>
      </p:sp>
      <p:sp>
        <p:nvSpPr>
          <p:cNvPr id="1079" name="Google Shape;1079;p64"/>
          <p:cNvSpPr txBox="1">
            <a:spLocks noGrp="1"/>
          </p:cNvSpPr>
          <p:nvPr>
            <p:ph type="subTitle" idx="5"/>
          </p:nvPr>
        </p:nvSpPr>
        <p:spPr>
          <a:xfrm>
            <a:off x="6037621" y="3590689"/>
            <a:ext cx="2026732" cy="9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易維護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管理部分程式碼</a:t>
            </a:r>
          </a:p>
        </p:txBody>
      </p:sp>
      <p:sp>
        <p:nvSpPr>
          <p:cNvPr id="1080" name="Google Shape;1080;p64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非功能性需求</a:t>
            </a:r>
          </a:p>
        </p:txBody>
      </p:sp>
      <p:sp>
        <p:nvSpPr>
          <p:cNvPr id="1081" name="Google Shape;1081;p64"/>
          <p:cNvSpPr/>
          <p:nvPr/>
        </p:nvSpPr>
        <p:spPr>
          <a:xfrm>
            <a:off x="1511875" y="1669610"/>
            <a:ext cx="1181100" cy="118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64"/>
          <p:cNvSpPr/>
          <p:nvPr/>
        </p:nvSpPr>
        <p:spPr>
          <a:xfrm>
            <a:off x="3981450" y="1669610"/>
            <a:ext cx="1181100" cy="118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64"/>
          <p:cNvSpPr/>
          <p:nvPr/>
        </p:nvSpPr>
        <p:spPr>
          <a:xfrm>
            <a:off x="6451025" y="1669610"/>
            <a:ext cx="1181100" cy="118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9" name="Google Shape;1109;p64"/>
          <p:cNvGrpSpPr/>
          <p:nvPr/>
        </p:nvGrpSpPr>
        <p:grpSpPr>
          <a:xfrm>
            <a:off x="6771516" y="2013745"/>
            <a:ext cx="540119" cy="492830"/>
            <a:chOff x="1989911" y="2306065"/>
            <a:chExt cx="387099" cy="353207"/>
          </a:xfrm>
        </p:grpSpPr>
        <p:sp>
          <p:nvSpPr>
            <p:cNvPr id="1110" name="Google Shape;1110;p64"/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64"/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64"/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64"/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64"/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64"/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64"/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391;p68">
            <a:extLst>
              <a:ext uri="{FF2B5EF4-FFF2-40B4-BE49-F238E27FC236}">
                <a16:creationId xmlns:a16="http://schemas.microsoft.com/office/drawing/2014/main" id="{AC67EACD-AD82-441E-B29F-9D4B3F263E82}"/>
              </a:ext>
            </a:extLst>
          </p:cNvPr>
          <p:cNvGrpSpPr/>
          <p:nvPr/>
        </p:nvGrpSpPr>
        <p:grpSpPr>
          <a:xfrm>
            <a:off x="4261291" y="1990160"/>
            <a:ext cx="621418" cy="587557"/>
            <a:chOff x="6863329" y="2297708"/>
            <a:chExt cx="391460" cy="370129"/>
          </a:xfrm>
        </p:grpSpPr>
        <p:sp>
          <p:nvSpPr>
            <p:cNvPr id="49" name="Google Shape;1392;p68">
              <a:extLst>
                <a:ext uri="{FF2B5EF4-FFF2-40B4-BE49-F238E27FC236}">
                  <a16:creationId xmlns:a16="http://schemas.microsoft.com/office/drawing/2014/main" id="{62FF9DCE-41A0-4868-A954-CC9F6957513C}"/>
                </a:ext>
              </a:extLst>
            </p:cNvPr>
            <p:cNvSpPr/>
            <p:nvPr/>
          </p:nvSpPr>
          <p:spPr>
            <a:xfrm>
              <a:off x="6979029" y="2297708"/>
              <a:ext cx="272603" cy="342961"/>
            </a:xfrm>
            <a:custGeom>
              <a:avLst/>
              <a:gdLst/>
              <a:ahLst/>
              <a:cxnLst/>
              <a:rect l="l" t="t" r="r" b="b"/>
              <a:pathLst>
                <a:path w="10376" h="13054" extrusionOk="0">
                  <a:moveTo>
                    <a:pt x="3589" y="0"/>
                  </a:moveTo>
                  <a:cubicBezTo>
                    <a:pt x="3379" y="0"/>
                    <a:pt x="3193" y="25"/>
                    <a:pt x="3060" y="48"/>
                  </a:cubicBezTo>
                  <a:cubicBezTo>
                    <a:pt x="2942" y="69"/>
                    <a:pt x="2851" y="180"/>
                    <a:pt x="2851" y="305"/>
                  </a:cubicBezTo>
                  <a:lnTo>
                    <a:pt x="2851" y="3468"/>
                  </a:lnTo>
                  <a:lnTo>
                    <a:pt x="1" y="7089"/>
                  </a:lnTo>
                  <a:lnTo>
                    <a:pt x="1" y="12270"/>
                  </a:lnTo>
                  <a:lnTo>
                    <a:pt x="1554" y="13054"/>
                  </a:lnTo>
                  <a:lnTo>
                    <a:pt x="8525" y="13054"/>
                  </a:lnTo>
                  <a:cubicBezTo>
                    <a:pt x="9101" y="13054"/>
                    <a:pt x="9573" y="12596"/>
                    <a:pt x="9587" y="12027"/>
                  </a:cubicBezTo>
                  <a:cubicBezTo>
                    <a:pt x="9587" y="11521"/>
                    <a:pt x="9233" y="11091"/>
                    <a:pt x="8740" y="11001"/>
                  </a:cubicBezTo>
                  <a:lnTo>
                    <a:pt x="8740" y="10980"/>
                  </a:lnTo>
                  <a:lnTo>
                    <a:pt x="8803" y="10980"/>
                  </a:lnTo>
                  <a:cubicBezTo>
                    <a:pt x="9351" y="10973"/>
                    <a:pt x="9802" y="10550"/>
                    <a:pt x="9836" y="10009"/>
                  </a:cubicBezTo>
                  <a:cubicBezTo>
                    <a:pt x="9864" y="9461"/>
                    <a:pt x="9476" y="8982"/>
                    <a:pt x="8935" y="8913"/>
                  </a:cubicBezTo>
                  <a:lnTo>
                    <a:pt x="8935" y="8899"/>
                  </a:lnTo>
                  <a:cubicBezTo>
                    <a:pt x="8976" y="8899"/>
                    <a:pt x="9025" y="8906"/>
                    <a:pt x="9066" y="8906"/>
                  </a:cubicBezTo>
                  <a:cubicBezTo>
                    <a:pt x="9621" y="8899"/>
                    <a:pt x="10079" y="8455"/>
                    <a:pt x="10093" y="7900"/>
                  </a:cubicBezTo>
                  <a:cubicBezTo>
                    <a:pt x="10114" y="7345"/>
                    <a:pt x="9684" y="6874"/>
                    <a:pt x="9129" y="6832"/>
                  </a:cubicBezTo>
                  <a:lnTo>
                    <a:pt x="9129" y="6811"/>
                  </a:lnTo>
                  <a:cubicBezTo>
                    <a:pt x="9196" y="6824"/>
                    <a:pt x="9262" y="6830"/>
                    <a:pt x="9328" y="6830"/>
                  </a:cubicBezTo>
                  <a:cubicBezTo>
                    <a:pt x="9897" y="6830"/>
                    <a:pt x="10375" y="6361"/>
                    <a:pt x="10356" y="5764"/>
                  </a:cubicBezTo>
                  <a:cubicBezTo>
                    <a:pt x="10336" y="5202"/>
                    <a:pt x="9871" y="4758"/>
                    <a:pt x="9302" y="4758"/>
                  </a:cubicBezTo>
                  <a:lnTo>
                    <a:pt x="5439" y="4758"/>
                  </a:lnTo>
                  <a:lnTo>
                    <a:pt x="5439" y="2171"/>
                  </a:lnTo>
                  <a:cubicBezTo>
                    <a:pt x="5439" y="324"/>
                    <a:pt x="4356" y="0"/>
                    <a:pt x="3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393;p68">
              <a:extLst>
                <a:ext uri="{FF2B5EF4-FFF2-40B4-BE49-F238E27FC236}">
                  <a16:creationId xmlns:a16="http://schemas.microsoft.com/office/drawing/2014/main" id="{B7354981-8D6D-4F26-B695-AE1DC6969A9E}"/>
                </a:ext>
              </a:extLst>
            </p:cNvPr>
            <p:cNvSpPr/>
            <p:nvPr/>
          </p:nvSpPr>
          <p:spPr>
            <a:xfrm>
              <a:off x="6979033" y="2606386"/>
              <a:ext cx="255342" cy="34286"/>
            </a:xfrm>
            <a:custGeom>
              <a:avLst/>
              <a:gdLst/>
              <a:ahLst/>
              <a:cxnLst/>
              <a:rect l="l" t="t" r="r" b="b"/>
              <a:pathLst>
                <a:path w="9719" h="1305" extrusionOk="0">
                  <a:moveTo>
                    <a:pt x="1" y="1"/>
                  </a:moveTo>
                  <a:lnTo>
                    <a:pt x="1" y="521"/>
                  </a:lnTo>
                  <a:lnTo>
                    <a:pt x="1554" y="1305"/>
                  </a:lnTo>
                  <a:lnTo>
                    <a:pt x="8546" y="1305"/>
                  </a:lnTo>
                  <a:cubicBezTo>
                    <a:pt x="9226" y="1298"/>
                    <a:pt x="9718" y="660"/>
                    <a:pt x="9552" y="8"/>
                  </a:cubicBezTo>
                  <a:lnTo>
                    <a:pt x="9552" y="8"/>
                  </a:lnTo>
                  <a:cubicBezTo>
                    <a:pt x="9434" y="465"/>
                    <a:pt x="9018" y="778"/>
                    <a:pt x="8546" y="785"/>
                  </a:cubicBezTo>
                  <a:lnTo>
                    <a:pt x="1554" y="7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94;p68">
              <a:extLst>
                <a:ext uri="{FF2B5EF4-FFF2-40B4-BE49-F238E27FC236}">
                  <a16:creationId xmlns:a16="http://schemas.microsoft.com/office/drawing/2014/main" id="{FB94F7F8-5A9F-417C-975F-1A23A6629FD4}"/>
                </a:ext>
              </a:extLst>
            </p:cNvPr>
            <p:cNvSpPr/>
            <p:nvPr/>
          </p:nvSpPr>
          <p:spPr>
            <a:xfrm>
              <a:off x="7176392" y="2552081"/>
              <a:ext cx="64709" cy="34102"/>
            </a:xfrm>
            <a:custGeom>
              <a:avLst/>
              <a:gdLst/>
              <a:ahLst/>
              <a:cxnLst/>
              <a:rect l="l" t="t" r="r" b="b"/>
              <a:pathLst>
                <a:path w="2463" h="1298" extrusionOk="0">
                  <a:moveTo>
                    <a:pt x="2296" y="1"/>
                  </a:moveTo>
                  <a:cubicBezTo>
                    <a:pt x="2179" y="459"/>
                    <a:pt x="1769" y="778"/>
                    <a:pt x="1298" y="778"/>
                  </a:cubicBezTo>
                  <a:lnTo>
                    <a:pt x="1" y="778"/>
                  </a:lnTo>
                  <a:lnTo>
                    <a:pt x="1" y="1298"/>
                  </a:lnTo>
                  <a:lnTo>
                    <a:pt x="1298" y="1298"/>
                  </a:lnTo>
                  <a:cubicBezTo>
                    <a:pt x="1970" y="1291"/>
                    <a:pt x="2463" y="653"/>
                    <a:pt x="22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95;p68">
              <a:extLst>
                <a:ext uri="{FF2B5EF4-FFF2-40B4-BE49-F238E27FC236}">
                  <a16:creationId xmlns:a16="http://schemas.microsoft.com/office/drawing/2014/main" id="{EB623B12-CA5A-4BDD-BD82-31BDAC9BF255}"/>
                </a:ext>
              </a:extLst>
            </p:cNvPr>
            <p:cNvSpPr/>
            <p:nvPr/>
          </p:nvSpPr>
          <p:spPr>
            <a:xfrm>
              <a:off x="7176392" y="2497591"/>
              <a:ext cx="71461" cy="34102"/>
            </a:xfrm>
            <a:custGeom>
              <a:avLst/>
              <a:gdLst/>
              <a:ahLst/>
              <a:cxnLst/>
              <a:rect l="l" t="t" r="r" b="b"/>
              <a:pathLst>
                <a:path w="2720" h="1298" extrusionOk="0">
                  <a:moveTo>
                    <a:pt x="2560" y="1"/>
                  </a:moveTo>
                  <a:lnTo>
                    <a:pt x="2560" y="1"/>
                  </a:lnTo>
                  <a:cubicBezTo>
                    <a:pt x="2435" y="459"/>
                    <a:pt x="2026" y="778"/>
                    <a:pt x="1554" y="778"/>
                  </a:cubicBezTo>
                  <a:lnTo>
                    <a:pt x="1" y="778"/>
                  </a:lnTo>
                  <a:lnTo>
                    <a:pt x="1" y="1298"/>
                  </a:lnTo>
                  <a:lnTo>
                    <a:pt x="1554" y="1298"/>
                  </a:lnTo>
                  <a:cubicBezTo>
                    <a:pt x="2227" y="1291"/>
                    <a:pt x="2720" y="660"/>
                    <a:pt x="2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96;p68">
              <a:extLst>
                <a:ext uri="{FF2B5EF4-FFF2-40B4-BE49-F238E27FC236}">
                  <a16:creationId xmlns:a16="http://schemas.microsoft.com/office/drawing/2014/main" id="{EE224FF1-B105-4061-8232-964296616DF9}"/>
                </a:ext>
              </a:extLst>
            </p:cNvPr>
            <p:cNvSpPr/>
            <p:nvPr/>
          </p:nvSpPr>
          <p:spPr>
            <a:xfrm>
              <a:off x="7176392" y="2443286"/>
              <a:ext cx="78397" cy="33944"/>
            </a:xfrm>
            <a:custGeom>
              <a:avLst/>
              <a:gdLst/>
              <a:ahLst/>
              <a:cxnLst/>
              <a:rect l="l" t="t" r="r" b="b"/>
              <a:pathLst>
                <a:path w="2984" h="1292" extrusionOk="0">
                  <a:moveTo>
                    <a:pt x="2817" y="1"/>
                  </a:moveTo>
                  <a:lnTo>
                    <a:pt x="2817" y="1"/>
                  </a:lnTo>
                  <a:cubicBezTo>
                    <a:pt x="2699" y="452"/>
                    <a:pt x="2283" y="771"/>
                    <a:pt x="1811" y="771"/>
                  </a:cubicBezTo>
                  <a:lnTo>
                    <a:pt x="1" y="771"/>
                  </a:lnTo>
                  <a:lnTo>
                    <a:pt x="1" y="1291"/>
                  </a:lnTo>
                  <a:lnTo>
                    <a:pt x="1811" y="1291"/>
                  </a:lnTo>
                  <a:cubicBezTo>
                    <a:pt x="2491" y="1291"/>
                    <a:pt x="2983" y="653"/>
                    <a:pt x="28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97;p68">
              <a:extLst>
                <a:ext uri="{FF2B5EF4-FFF2-40B4-BE49-F238E27FC236}">
                  <a16:creationId xmlns:a16="http://schemas.microsoft.com/office/drawing/2014/main" id="{7EFD8E74-E340-42D9-8D9B-30620D1D2150}"/>
                </a:ext>
              </a:extLst>
            </p:cNvPr>
            <p:cNvSpPr/>
            <p:nvPr/>
          </p:nvSpPr>
          <p:spPr>
            <a:xfrm>
              <a:off x="6863329" y="2450038"/>
              <a:ext cx="122666" cy="217799"/>
            </a:xfrm>
            <a:custGeom>
              <a:avLst/>
              <a:gdLst/>
              <a:ahLst/>
              <a:cxnLst/>
              <a:rect l="l" t="t" r="r" b="b"/>
              <a:pathLst>
                <a:path w="4669" h="8290" extrusionOk="0">
                  <a:moveTo>
                    <a:pt x="3897" y="0"/>
                  </a:moveTo>
                  <a:cubicBezTo>
                    <a:pt x="3893" y="0"/>
                    <a:pt x="3889" y="0"/>
                    <a:pt x="3884" y="1"/>
                  </a:cubicBezTo>
                  <a:lnTo>
                    <a:pt x="777" y="1"/>
                  </a:lnTo>
                  <a:cubicBezTo>
                    <a:pt x="347" y="1"/>
                    <a:pt x="0" y="347"/>
                    <a:pt x="0" y="777"/>
                  </a:cubicBezTo>
                  <a:lnTo>
                    <a:pt x="0" y="7512"/>
                  </a:lnTo>
                  <a:cubicBezTo>
                    <a:pt x="0" y="7942"/>
                    <a:pt x="347" y="8289"/>
                    <a:pt x="777" y="8289"/>
                  </a:cubicBezTo>
                  <a:lnTo>
                    <a:pt x="3884" y="8289"/>
                  </a:lnTo>
                  <a:cubicBezTo>
                    <a:pt x="4321" y="8289"/>
                    <a:pt x="4668" y="7942"/>
                    <a:pt x="4668" y="7512"/>
                  </a:cubicBezTo>
                  <a:lnTo>
                    <a:pt x="4668" y="777"/>
                  </a:lnTo>
                  <a:cubicBezTo>
                    <a:pt x="4668" y="351"/>
                    <a:pt x="4321" y="0"/>
                    <a:pt x="38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98;p68">
              <a:extLst>
                <a:ext uri="{FF2B5EF4-FFF2-40B4-BE49-F238E27FC236}">
                  <a16:creationId xmlns:a16="http://schemas.microsoft.com/office/drawing/2014/main" id="{E61319A3-66B7-4727-B3D0-85EDC5736EC7}"/>
                </a:ext>
              </a:extLst>
            </p:cNvPr>
            <p:cNvSpPr/>
            <p:nvPr/>
          </p:nvSpPr>
          <p:spPr>
            <a:xfrm>
              <a:off x="6863329" y="2449854"/>
              <a:ext cx="41011" cy="217983"/>
            </a:xfrm>
            <a:custGeom>
              <a:avLst/>
              <a:gdLst/>
              <a:ahLst/>
              <a:cxnLst/>
              <a:rect l="l" t="t" r="r" b="b"/>
              <a:pathLst>
                <a:path w="1561" h="8297" extrusionOk="0">
                  <a:moveTo>
                    <a:pt x="777" y="1"/>
                  </a:moveTo>
                  <a:cubicBezTo>
                    <a:pt x="347" y="1"/>
                    <a:pt x="0" y="347"/>
                    <a:pt x="0" y="784"/>
                  </a:cubicBezTo>
                  <a:lnTo>
                    <a:pt x="0" y="7519"/>
                  </a:lnTo>
                  <a:cubicBezTo>
                    <a:pt x="0" y="7949"/>
                    <a:pt x="347" y="8296"/>
                    <a:pt x="777" y="8296"/>
                  </a:cubicBezTo>
                  <a:lnTo>
                    <a:pt x="1561" y="8296"/>
                  </a:lnTo>
                  <a:cubicBezTo>
                    <a:pt x="1131" y="8296"/>
                    <a:pt x="777" y="7949"/>
                    <a:pt x="777" y="7519"/>
                  </a:cubicBezTo>
                  <a:lnTo>
                    <a:pt x="777" y="784"/>
                  </a:lnTo>
                  <a:cubicBezTo>
                    <a:pt x="777" y="347"/>
                    <a:pt x="1131" y="1"/>
                    <a:pt x="1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99;p68">
              <a:extLst>
                <a:ext uri="{FF2B5EF4-FFF2-40B4-BE49-F238E27FC236}">
                  <a16:creationId xmlns:a16="http://schemas.microsoft.com/office/drawing/2014/main" id="{EE36FD9F-98E4-4696-B6B9-E1EFE1A31A7F}"/>
                </a:ext>
              </a:extLst>
            </p:cNvPr>
            <p:cNvSpPr/>
            <p:nvPr/>
          </p:nvSpPr>
          <p:spPr>
            <a:xfrm>
              <a:off x="6917818" y="2599660"/>
              <a:ext cx="40827" cy="40827"/>
            </a:xfrm>
            <a:custGeom>
              <a:avLst/>
              <a:gdLst/>
              <a:ahLst/>
              <a:cxnLst/>
              <a:rect l="l" t="t" r="r" b="b"/>
              <a:pathLst>
                <a:path w="1554" h="1554" extrusionOk="0">
                  <a:moveTo>
                    <a:pt x="777" y="0"/>
                  </a:moveTo>
                  <a:cubicBezTo>
                    <a:pt x="347" y="0"/>
                    <a:pt x="0" y="347"/>
                    <a:pt x="0" y="777"/>
                  </a:cubicBezTo>
                  <a:cubicBezTo>
                    <a:pt x="0" y="1207"/>
                    <a:pt x="347" y="1554"/>
                    <a:pt x="777" y="1554"/>
                  </a:cubicBezTo>
                  <a:cubicBezTo>
                    <a:pt x="1207" y="1554"/>
                    <a:pt x="1554" y="1207"/>
                    <a:pt x="1554" y="777"/>
                  </a:cubicBezTo>
                  <a:cubicBezTo>
                    <a:pt x="1554" y="347"/>
                    <a:pt x="1207" y="0"/>
                    <a:pt x="7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00;p68">
              <a:extLst>
                <a:ext uri="{FF2B5EF4-FFF2-40B4-BE49-F238E27FC236}">
                  <a16:creationId xmlns:a16="http://schemas.microsoft.com/office/drawing/2014/main" id="{B1EA283F-8100-4094-AA5D-1B3F07D7842F}"/>
                </a:ext>
              </a:extLst>
            </p:cNvPr>
            <p:cNvSpPr/>
            <p:nvPr/>
          </p:nvSpPr>
          <p:spPr>
            <a:xfrm>
              <a:off x="6924544" y="2606386"/>
              <a:ext cx="27376" cy="27376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1" y="1"/>
                  </a:moveTo>
                  <a:cubicBezTo>
                    <a:pt x="237" y="1"/>
                    <a:pt x="1" y="237"/>
                    <a:pt x="1" y="521"/>
                  </a:cubicBezTo>
                  <a:cubicBezTo>
                    <a:pt x="1" y="805"/>
                    <a:pt x="237" y="1041"/>
                    <a:pt x="521" y="1041"/>
                  </a:cubicBezTo>
                  <a:cubicBezTo>
                    <a:pt x="805" y="1041"/>
                    <a:pt x="1041" y="805"/>
                    <a:pt x="1041" y="521"/>
                  </a:cubicBezTo>
                  <a:cubicBezTo>
                    <a:pt x="1041" y="237"/>
                    <a:pt x="805" y="1"/>
                    <a:pt x="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FB2F8EC8-30E1-4CA0-9238-54027F338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384" y="1990160"/>
            <a:ext cx="596083" cy="540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4" grpId="0"/>
      <p:bldP spid="1075" grpId="0" build="p"/>
      <p:bldP spid="1076" grpId="0"/>
      <p:bldP spid="1077" grpId="0" build="p"/>
      <p:bldP spid="1078" grpId="0"/>
      <p:bldP spid="1079" grpId="0" build="p"/>
      <p:bldP spid="1081" grpId="0" animBg="1"/>
      <p:bldP spid="1082" grpId="0" animBg="1"/>
      <p:bldP spid="1083" grpId="0" animBg="1"/>
    </p:bldLst>
  </p:timing>
</p:sld>
</file>

<file path=ppt/theme/theme1.xml><?xml version="1.0" encoding="utf-8"?>
<a:theme xmlns:a="http://schemas.openxmlformats.org/drawingml/2006/main" name="Food Delivery App by Slidesgo">
  <a:themeElements>
    <a:clrScheme name="Simple Light">
      <a:dk1>
        <a:srgbClr val="000000"/>
      </a:dk1>
      <a:lt1>
        <a:srgbClr val="FFFFFF"/>
      </a:lt1>
      <a:dk2>
        <a:srgbClr val="FFFAEA"/>
      </a:dk2>
      <a:lt2>
        <a:srgbClr val="FCE5CD"/>
      </a:lt2>
      <a:accent1>
        <a:srgbClr val="A8C987"/>
      </a:accent1>
      <a:accent2>
        <a:srgbClr val="D96FA0"/>
      </a:accent2>
      <a:accent3>
        <a:srgbClr val="66B9CC"/>
      </a:accent3>
      <a:accent4>
        <a:srgbClr val="F5DC6E"/>
      </a:accent4>
      <a:accent5>
        <a:srgbClr val="F3C347"/>
      </a:accent5>
      <a:accent6>
        <a:srgbClr val="5C65C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E547B4032E934E45994A7BD4CA67184A" ma:contentTypeVersion="2" ma:contentTypeDescription="建立新的文件。" ma:contentTypeScope="" ma:versionID="cf5d9c9ac646e759b3248af887c1c19f">
  <xsd:schema xmlns:xsd="http://www.w3.org/2001/XMLSchema" xmlns:xs="http://www.w3.org/2001/XMLSchema" xmlns:p="http://schemas.microsoft.com/office/2006/metadata/properties" xmlns:ns3="b4079492-b0e4-498b-95da-f7285ab306b1" targetNamespace="http://schemas.microsoft.com/office/2006/metadata/properties" ma:root="true" ma:fieldsID="4bd4ad690e27180cfb98497f3537dfdf" ns3:_="">
    <xsd:import namespace="b4079492-b0e4-498b-95da-f7285ab306b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079492-b0e4-498b-95da-f7285ab306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A8DCEDD-EC57-48B0-932C-540180033EDC}">
  <ds:schemaRefs>
    <ds:schemaRef ds:uri="b4079492-b0e4-498b-95da-f7285ab306b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DCB34AA-9A6F-4927-8AD8-4960F2422E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CC7321-1844-4782-97B2-AF27ABFD090E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b4079492-b0e4-498b-95da-f7285ab306b1"/>
    <ds:schemaRef ds:uri="http://purl.org/dc/elements/1.1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831</Words>
  <Application>Microsoft Office PowerPoint</Application>
  <PresentationFormat>如螢幕大小 (16:9)</PresentationFormat>
  <Paragraphs>213</Paragraphs>
  <Slides>39</Slides>
  <Notes>39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5" baseType="lpstr">
      <vt:lpstr>微軟正黑體</vt:lpstr>
      <vt:lpstr>Roboto</vt:lpstr>
      <vt:lpstr>Arial</vt:lpstr>
      <vt:lpstr>Advent Pro</vt:lpstr>
      <vt:lpstr>Coiny</vt:lpstr>
      <vt:lpstr>Food Delivery App by Slidesgo</vt:lpstr>
      <vt:lpstr>等下吃什麼</vt:lpstr>
      <vt:lpstr>發想點&amp; 時程規劃</vt:lpstr>
      <vt:lpstr>發想點&amp; 時程規劃</vt:lpstr>
      <vt:lpstr>發想點</vt:lpstr>
      <vt:lpstr>PERT圖</vt:lpstr>
      <vt:lpstr>甘特圖</vt:lpstr>
      <vt:lpstr>功能與 非功能性需求</vt:lpstr>
      <vt:lpstr>分析使用者需求</vt:lpstr>
      <vt:lpstr>反應時間</vt:lpstr>
      <vt:lpstr>需求分析 &amp; 功能分解圖</vt:lpstr>
      <vt:lpstr>需求分析</vt:lpstr>
      <vt:lpstr>功能分解圖</vt:lpstr>
      <vt:lpstr>使用案例圖 及說明</vt:lpstr>
      <vt:lpstr>使用案例圖</vt:lpstr>
      <vt:lpstr>使用案例說明-設定個人資料</vt:lpstr>
      <vt:lpstr>使用案例說明-依據喜好條件篩選</vt:lpstr>
      <vt:lpstr>使用案例說明-資料維護與更新</vt:lpstr>
      <vt:lpstr>系統環境圖</vt:lpstr>
      <vt:lpstr>系統環境圖</vt:lpstr>
      <vt:lpstr>系統環境圖-圖0</vt:lpstr>
      <vt:lpstr>UML類別圖</vt:lpstr>
      <vt:lpstr>UML</vt:lpstr>
      <vt:lpstr>循序活動圖</vt:lpstr>
      <vt:lpstr>循序活動圖-設定個人資料</vt:lpstr>
      <vt:lpstr>循序活動圖-依據喜好條件篩選</vt:lpstr>
      <vt:lpstr>循序活動圖-資料維護與更新</vt:lpstr>
      <vt:lpstr>分鏡圖</vt:lpstr>
      <vt:lpstr>開始畫面</vt:lpstr>
      <vt:lpstr>忘記密碼</vt:lpstr>
      <vt:lpstr>註冊畫面&amp;個人檔案</vt:lpstr>
      <vt:lpstr>新增偏好</vt:lpstr>
      <vt:lpstr>篩選條件</vt:lpstr>
      <vt:lpstr>店家資訊與評價</vt:lpstr>
      <vt:lpstr>歷史紀錄</vt:lpstr>
      <vt:lpstr>實體關係圖</vt:lpstr>
      <vt:lpstr>實體關係圖</vt:lpstr>
      <vt:lpstr>DEMO</vt:lpstr>
      <vt:lpstr>操作影片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DELIVERY APP</dc:title>
  <dc:creator>juliaxush</dc:creator>
  <cp:lastModifiedBy>資管系一乙-林悅如</cp:lastModifiedBy>
  <cp:revision>3</cp:revision>
  <dcterms:modified xsi:type="dcterms:W3CDTF">2021-12-28T10:35:26Z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0x010100E547B4032E934E45994A7BD4CA67184A</vt:lpwstr>
  </property>
</Properties>
</file>